
<file path=[Content_Types].xml><?xml version="1.0" encoding="utf-8"?>
<Types xmlns="http://schemas.openxmlformats.org/package/2006/content-types">
  <Default Extension="xml" ContentType="application/xml"/>
  <Default Extension="doc" ContentType="application/msword"/>
  <Default Extension="jpeg" ContentType="image/jpeg"/>
  <Default Extension="tiff" ContentType="image/tiff"/>
  <Default Extension="emf" ContentType="image/x-emf"/>
  <Default Extension="mp4" ContentType="video/mp4"/>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0" r:id="rId1"/>
  </p:sldMasterIdLst>
  <p:notesMasterIdLst>
    <p:notesMasterId r:id="rId42"/>
  </p:notesMasterIdLst>
  <p:sldIdLst>
    <p:sldId id="257" r:id="rId2"/>
    <p:sldId id="258" r:id="rId3"/>
    <p:sldId id="288" r:id="rId4"/>
    <p:sldId id="290" r:id="rId5"/>
    <p:sldId id="261" r:id="rId6"/>
    <p:sldId id="260" r:id="rId7"/>
    <p:sldId id="285" r:id="rId8"/>
    <p:sldId id="292" r:id="rId9"/>
    <p:sldId id="293" r:id="rId10"/>
    <p:sldId id="294" r:id="rId11"/>
    <p:sldId id="295" r:id="rId12"/>
    <p:sldId id="262" r:id="rId13"/>
    <p:sldId id="263" r:id="rId14"/>
    <p:sldId id="264" r:id="rId15"/>
    <p:sldId id="296" r:id="rId16"/>
    <p:sldId id="297" r:id="rId17"/>
    <p:sldId id="298" r:id="rId18"/>
    <p:sldId id="299" r:id="rId19"/>
    <p:sldId id="266" r:id="rId20"/>
    <p:sldId id="267" r:id="rId21"/>
    <p:sldId id="268" r:id="rId22"/>
    <p:sldId id="269" r:id="rId23"/>
    <p:sldId id="270" r:id="rId24"/>
    <p:sldId id="271" r:id="rId25"/>
    <p:sldId id="272" r:id="rId26"/>
    <p:sldId id="273" r:id="rId27"/>
    <p:sldId id="291" r:id="rId28"/>
    <p:sldId id="274" r:id="rId29"/>
    <p:sldId id="275" r:id="rId30"/>
    <p:sldId id="276" r:id="rId31"/>
    <p:sldId id="277" r:id="rId32"/>
    <p:sldId id="278" r:id="rId33"/>
    <p:sldId id="279" r:id="rId34"/>
    <p:sldId id="289" r:id="rId35"/>
    <p:sldId id="280" r:id="rId36"/>
    <p:sldId id="281" r:id="rId37"/>
    <p:sldId id="282" r:id="rId38"/>
    <p:sldId id="283" r:id="rId39"/>
    <p:sldId id="284" r:id="rId40"/>
    <p:sldId id="287" r:id="rId4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itchFamily="-109"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09"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09"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09"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09" charset="0"/>
        <a:ea typeface="+mn-ea"/>
        <a:cs typeface="+mn-cs"/>
      </a:defRPr>
    </a:lvl5pPr>
    <a:lvl6pPr marL="2286000" algn="l" defTabSz="457200" rtl="0" eaLnBrk="1" latinLnBrk="0" hangingPunct="1">
      <a:defRPr sz="2400" kern="1200">
        <a:solidFill>
          <a:schemeClr val="tx1"/>
        </a:solidFill>
        <a:latin typeface="Times" pitchFamily="-109" charset="0"/>
        <a:ea typeface="+mn-ea"/>
        <a:cs typeface="+mn-cs"/>
      </a:defRPr>
    </a:lvl6pPr>
    <a:lvl7pPr marL="2743200" algn="l" defTabSz="457200" rtl="0" eaLnBrk="1" latinLnBrk="0" hangingPunct="1">
      <a:defRPr sz="2400" kern="1200">
        <a:solidFill>
          <a:schemeClr val="tx1"/>
        </a:solidFill>
        <a:latin typeface="Times" pitchFamily="-109" charset="0"/>
        <a:ea typeface="+mn-ea"/>
        <a:cs typeface="+mn-cs"/>
      </a:defRPr>
    </a:lvl7pPr>
    <a:lvl8pPr marL="3200400" algn="l" defTabSz="457200" rtl="0" eaLnBrk="1" latinLnBrk="0" hangingPunct="1">
      <a:defRPr sz="2400" kern="1200">
        <a:solidFill>
          <a:schemeClr val="tx1"/>
        </a:solidFill>
        <a:latin typeface="Times" pitchFamily="-109" charset="0"/>
        <a:ea typeface="+mn-ea"/>
        <a:cs typeface="+mn-cs"/>
      </a:defRPr>
    </a:lvl8pPr>
    <a:lvl9pPr marL="3657600" algn="l" defTabSz="457200" rtl="0" eaLnBrk="1" latinLnBrk="0" hangingPunct="1">
      <a:defRPr sz="2400" kern="1200">
        <a:solidFill>
          <a:schemeClr val="tx1"/>
        </a:solidFill>
        <a:latin typeface="Times" pitchFamily="-109" charset="0"/>
        <a:ea typeface="+mn-ea"/>
        <a:cs typeface="+mn-cs"/>
      </a:defRPr>
    </a:lvl9pPr>
  </p:defaultTextStyle>
  <p:extLst>
    <p:ext uri="{EFAFB233-063F-42B5-8137-9DF3F51BA10A}">
      <p15:sldGuideLst xmlns:p15="http://schemas.microsoft.com/office/powerpoint/2012/main">
        <p15:guide id="1" orient="horz" pos="2784">
          <p15:clr>
            <a:srgbClr val="A4A3A4"/>
          </p15:clr>
        </p15:guide>
        <p15:guide id="2" pos="36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94669"/>
  </p:normalViewPr>
  <p:slideViewPr>
    <p:cSldViewPr>
      <p:cViewPr>
        <p:scale>
          <a:sx n="100" d="100"/>
          <a:sy n="100" d="100"/>
        </p:scale>
        <p:origin x="2128" y="360"/>
      </p:cViewPr>
      <p:guideLst>
        <p:guide orient="horz" pos="2784"/>
        <p:guide pos="360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defRPr>
            </a:lvl1pPr>
          </a:lstStyle>
          <a:p>
            <a:pPr>
              <a:defRPr/>
            </a:pPr>
            <a:endParaRPr lang="en-US"/>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defRPr>
            </a:lvl1pPr>
          </a:lstStyle>
          <a:p>
            <a:pPr>
              <a:defRPr/>
            </a:pPr>
            <a:endParaRPr lang="en-US"/>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defRPr>
            </a:lvl1pPr>
          </a:lstStyle>
          <a:p>
            <a:pPr>
              <a:defRPr/>
            </a:pPr>
            <a:fld id="{37A6BAA9-D687-994F-AE9F-52CB1F601D21}" type="slidenum">
              <a:rPr lang="en-US"/>
              <a:pPr>
                <a:defRPr/>
              </a:pPr>
              <a:t>‹#›</a:t>
            </a:fld>
            <a:endParaRPr lang="en-US"/>
          </a:p>
        </p:txBody>
      </p:sp>
    </p:spTree>
    <p:extLst>
      <p:ext uri="{BB962C8B-B14F-4D97-AF65-F5344CB8AC3E}">
        <p14:creationId xmlns:p14="http://schemas.microsoft.com/office/powerpoint/2010/main" val="7166181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pitchFamily="-109" charset="-128"/>
        <a:cs typeface="ＭＳ Ｐゴシック" pitchFamily="-109" charset="-128"/>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EDAB39D3-F8E0-8F4C-A2BE-68E5748B257C}" type="slidenum">
              <a:rPr lang="en-US">
                <a:latin typeface="Times" pitchFamily="-109" charset="0"/>
              </a:rPr>
              <a:pPr/>
              <a:t>1</a:t>
            </a:fld>
            <a:endParaRPr lang="en-US">
              <a:latin typeface="Times" pitchFamily="-109" charset="0"/>
            </a:endParaRPr>
          </a:p>
        </p:txBody>
      </p:sp>
      <p:sp>
        <p:nvSpPr>
          <p:cNvPr id="16387" name="Rectangle 2"/>
          <p:cNvSpPr>
            <a:spLocks noGrp="1" noRot="1" noChangeAspect="1" noChangeArrowheads="1" noTextEdit="1"/>
          </p:cNvSpPr>
          <p:nvPr>
            <p:ph type="sldImg"/>
          </p:nvPr>
        </p:nvSpPr>
        <p:spPr>
          <a:ln w="12700" cap="flat">
            <a:solidFill>
              <a:schemeClr val="tx1"/>
            </a:solidFill>
          </a:ln>
        </p:spPr>
      </p:sp>
      <p:sp>
        <p:nvSpPr>
          <p:cNvPr id="16388" name="Rectangle 3"/>
          <p:cNvSpPr>
            <a:spLocks noGrp="1" noChangeArrowheads="1"/>
          </p:cNvSpPr>
          <p:nvPr>
            <p:ph type="body" idx="1"/>
          </p:nvPr>
        </p:nvSpPr>
        <p:spPr>
          <a:noFill/>
          <a:ln/>
        </p:spPr>
        <p:txBody>
          <a:bodyPr lIns="92075" tIns="46038" rIns="92075" bIns="46038"/>
          <a:lstStyle/>
          <a:p>
            <a:endParaRPr lang="en-US">
              <a:latin typeface="Times" pitchFamily="-109" charset="0"/>
            </a:endParaRPr>
          </a:p>
        </p:txBody>
      </p:sp>
    </p:spTree>
    <p:extLst>
      <p:ext uri="{BB962C8B-B14F-4D97-AF65-F5344CB8AC3E}">
        <p14:creationId xmlns:p14="http://schemas.microsoft.com/office/powerpoint/2010/main" val="365293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D58551E7-54D8-6B4E-B1EE-73B214FE16F3}" type="slidenum">
              <a:rPr lang="en-US">
                <a:latin typeface="Times" pitchFamily="-109" charset="0"/>
              </a:rPr>
              <a:pPr/>
              <a:t>26</a:t>
            </a:fld>
            <a:endParaRPr lang="en-US">
              <a:latin typeface="Times" pitchFamily="-109" charset="0"/>
            </a:endParaRPr>
          </a:p>
        </p:txBody>
      </p:sp>
      <p:sp>
        <p:nvSpPr>
          <p:cNvPr id="44035" name="Rectangle 2"/>
          <p:cNvSpPr>
            <a:spLocks noGrp="1" noRot="1" noChangeAspect="1" noChangeArrowheads="1" noTextEdit="1"/>
          </p:cNvSpPr>
          <p:nvPr>
            <p:ph type="sldImg"/>
          </p:nvPr>
        </p:nvSpPr>
        <p:spPr>
          <a:ln w="12700" cap="flat">
            <a:solidFill>
              <a:schemeClr val="tx1"/>
            </a:solidFill>
          </a:ln>
        </p:spPr>
      </p:sp>
      <p:sp>
        <p:nvSpPr>
          <p:cNvPr id="44036" name="Rectangle 3"/>
          <p:cNvSpPr>
            <a:spLocks noGrp="1" noChangeArrowheads="1"/>
          </p:cNvSpPr>
          <p:nvPr>
            <p:ph type="body" idx="1"/>
          </p:nvPr>
        </p:nvSpPr>
        <p:spPr>
          <a:noFill/>
          <a:ln/>
        </p:spPr>
        <p:txBody>
          <a:bodyPr lIns="92075" tIns="46038" rIns="92075" bIns="46038"/>
          <a:lstStyle/>
          <a:p>
            <a:endParaRPr lang="en-US">
              <a:latin typeface="Times" pitchFamily="-109" charset="0"/>
            </a:endParaRPr>
          </a:p>
        </p:txBody>
      </p:sp>
    </p:spTree>
    <p:extLst>
      <p:ext uri="{BB962C8B-B14F-4D97-AF65-F5344CB8AC3E}">
        <p14:creationId xmlns:p14="http://schemas.microsoft.com/office/powerpoint/2010/main" val="1442740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2DEA8165-1D93-A149-A55A-111EA438B4EF}" type="slidenum">
              <a:rPr lang="en-US">
                <a:latin typeface="Times" pitchFamily="-109" charset="0"/>
              </a:rPr>
              <a:pPr/>
              <a:t>28</a:t>
            </a:fld>
            <a:endParaRPr lang="en-US">
              <a:latin typeface="Times" pitchFamily="-109" charset="0"/>
            </a:endParaRPr>
          </a:p>
        </p:txBody>
      </p:sp>
      <p:sp>
        <p:nvSpPr>
          <p:cNvPr id="46083" name="Rectangle 2"/>
          <p:cNvSpPr>
            <a:spLocks noGrp="1" noRot="1" noChangeAspect="1" noChangeArrowheads="1" noTextEdit="1"/>
          </p:cNvSpPr>
          <p:nvPr>
            <p:ph type="sldImg"/>
          </p:nvPr>
        </p:nvSpPr>
        <p:spPr>
          <a:ln w="12700" cap="flat">
            <a:solidFill>
              <a:schemeClr val="tx1"/>
            </a:solidFill>
          </a:ln>
        </p:spPr>
      </p:sp>
      <p:sp>
        <p:nvSpPr>
          <p:cNvPr id="46084" name="Rectangle 3"/>
          <p:cNvSpPr>
            <a:spLocks noGrp="1" noChangeArrowheads="1"/>
          </p:cNvSpPr>
          <p:nvPr>
            <p:ph type="body" idx="1"/>
          </p:nvPr>
        </p:nvSpPr>
        <p:spPr>
          <a:noFill/>
          <a:ln/>
        </p:spPr>
        <p:txBody>
          <a:bodyPr lIns="92075" tIns="46038" rIns="92075" bIns="46038"/>
          <a:lstStyle/>
          <a:p>
            <a:endParaRPr lang="en-US">
              <a:latin typeface="Times" pitchFamily="-109" charset="0"/>
            </a:endParaRPr>
          </a:p>
        </p:txBody>
      </p:sp>
    </p:spTree>
    <p:extLst>
      <p:ext uri="{BB962C8B-B14F-4D97-AF65-F5344CB8AC3E}">
        <p14:creationId xmlns:p14="http://schemas.microsoft.com/office/powerpoint/2010/main" val="907691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E06BA788-68AA-3B4F-96D5-4EAF2E1F3B97}" type="slidenum">
              <a:rPr lang="en-US">
                <a:latin typeface="Times" pitchFamily="-109" charset="0"/>
              </a:rPr>
              <a:pPr/>
              <a:t>29</a:t>
            </a:fld>
            <a:endParaRPr lang="en-US">
              <a:latin typeface="Times" pitchFamily="-109" charset="0"/>
            </a:endParaRPr>
          </a:p>
        </p:txBody>
      </p:sp>
      <p:sp>
        <p:nvSpPr>
          <p:cNvPr id="48131" name="Rectangle 2"/>
          <p:cNvSpPr>
            <a:spLocks noGrp="1" noRot="1" noChangeAspect="1" noChangeArrowheads="1" noTextEdit="1"/>
          </p:cNvSpPr>
          <p:nvPr>
            <p:ph type="sldImg"/>
          </p:nvPr>
        </p:nvSpPr>
        <p:spPr>
          <a:ln w="12700" cap="flat">
            <a:solidFill>
              <a:schemeClr val="tx1"/>
            </a:solidFill>
          </a:ln>
        </p:spPr>
      </p:sp>
      <p:sp>
        <p:nvSpPr>
          <p:cNvPr id="48132" name="Rectangle 3"/>
          <p:cNvSpPr>
            <a:spLocks noGrp="1" noChangeArrowheads="1"/>
          </p:cNvSpPr>
          <p:nvPr>
            <p:ph type="body" idx="1"/>
          </p:nvPr>
        </p:nvSpPr>
        <p:spPr>
          <a:noFill/>
          <a:ln/>
        </p:spPr>
        <p:txBody>
          <a:bodyPr lIns="92075" tIns="46038" rIns="92075" bIns="46038"/>
          <a:lstStyle/>
          <a:p>
            <a:endParaRPr lang="en-US">
              <a:latin typeface="Times" pitchFamily="-109" charset="0"/>
            </a:endParaRPr>
          </a:p>
        </p:txBody>
      </p:sp>
    </p:spTree>
    <p:extLst>
      <p:ext uri="{BB962C8B-B14F-4D97-AF65-F5344CB8AC3E}">
        <p14:creationId xmlns:p14="http://schemas.microsoft.com/office/powerpoint/2010/main" val="1998191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FB64C65-27AF-2841-92E5-CED45B8A70B9}" type="slidenum">
              <a:rPr lang="en-US">
                <a:latin typeface="Times" pitchFamily="-109" charset="0"/>
              </a:rPr>
              <a:pPr/>
              <a:t>32</a:t>
            </a:fld>
            <a:endParaRPr lang="en-US">
              <a:latin typeface="Times" pitchFamily="-109" charset="0"/>
            </a:endParaRPr>
          </a:p>
        </p:txBody>
      </p:sp>
      <p:sp>
        <p:nvSpPr>
          <p:cNvPr id="52227" name="Rectangle 2"/>
          <p:cNvSpPr>
            <a:spLocks noGrp="1" noRot="1" noChangeAspect="1" noChangeArrowheads="1" noTextEdit="1"/>
          </p:cNvSpPr>
          <p:nvPr>
            <p:ph type="sldImg"/>
          </p:nvPr>
        </p:nvSpPr>
        <p:spPr>
          <a:ln w="12700" cap="flat">
            <a:solidFill>
              <a:schemeClr val="tx1"/>
            </a:solidFill>
          </a:ln>
        </p:spPr>
      </p:sp>
      <p:sp>
        <p:nvSpPr>
          <p:cNvPr id="52228" name="Rectangle 3"/>
          <p:cNvSpPr>
            <a:spLocks noGrp="1" noChangeArrowheads="1"/>
          </p:cNvSpPr>
          <p:nvPr>
            <p:ph type="body" idx="1"/>
          </p:nvPr>
        </p:nvSpPr>
        <p:spPr>
          <a:noFill/>
          <a:ln/>
        </p:spPr>
        <p:txBody>
          <a:bodyPr lIns="92075" tIns="46038" rIns="92075" bIns="46038"/>
          <a:lstStyle/>
          <a:p>
            <a:endParaRPr lang="en-US">
              <a:latin typeface="Times" pitchFamily="-109" charset="0"/>
            </a:endParaRPr>
          </a:p>
        </p:txBody>
      </p:sp>
    </p:spTree>
    <p:extLst>
      <p:ext uri="{BB962C8B-B14F-4D97-AF65-F5344CB8AC3E}">
        <p14:creationId xmlns:p14="http://schemas.microsoft.com/office/powerpoint/2010/main" val="1258882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err="1" smtClean="0">
                <a:solidFill>
                  <a:schemeClr val="tx1"/>
                </a:solidFill>
                <a:latin typeface="Times" charset="0"/>
                <a:ea typeface="ＭＳ Ｐゴシック" pitchFamily="-109" charset="-128"/>
                <a:cs typeface="ＭＳ Ｐゴシック" pitchFamily="-109" charset="-128"/>
              </a:rPr>
              <a:t>Junglas</a:t>
            </a:r>
            <a:r>
              <a:rPr lang="en-US" sz="1200" kern="1200" dirty="0" smtClean="0">
                <a:solidFill>
                  <a:schemeClr val="tx1"/>
                </a:solidFill>
                <a:latin typeface="Times" charset="0"/>
                <a:ea typeface="ＭＳ Ｐゴシック" pitchFamily="-109" charset="-128"/>
                <a:cs typeface="ＭＳ Ｐゴシック" pitchFamily="-109" charset="-128"/>
              </a:rPr>
              <a:t>, I. A., &amp; Watson, R. T. (2006). The U-constructs: Four information drives. </a:t>
            </a:r>
            <a:r>
              <a:rPr lang="en-US" sz="1200" i="1" kern="1200" smtClean="0">
                <a:solidFill>
                  <a:schemeClr val="tx1"/>
                </a:solidFill>
                <a:latin typeface="Times" charset="0"/>
                <a:ea typeface="ＭＳ Ｐゴシック" pitchFamily="-109" charset="-128"/>
                <a:cs typeface="ＭＳ Ｐゴシック" pitchFamily="-109" charset="-128"/>
              </a:rPr>
              <a:t>Communications of AIS, 17</a:t>
            </a:r>
            <a:r>
              <a:rPr lang="en-US" sz="1200" i="0" kern="1200" smtClean="0">
                <a:solidFill>
                  <a:schemeClr val="tx1"/>
                </a:solidFill>
                <a:latin typeface="Times" charset="0"/>
                <a:ea typeface="ＭＳ Ｐゴシック" pitchFamily="-109" charset="-128"/>
                <a:cs typeface="ＭＳ Ｐゴシック" pitchFamily="-109" charset="-128"/>
              </a:rPr>
              <a:t>, 569-592. </a:t>
            </a:r>
          </a:p>
          <a:p>
            <a:endParaRPr lang="en-US" dirty="0"/>
          </a:p>
        </p:txBody>
      </p:sp>
      <p:sp>
        <p:nvSpPr>
          <p:cNvPr id="4" name="Slide Number Placeholder 3"/>
          <p:cNvSpPr>
            <a:spLocks noGrp="1"/>
          </p:cNvSpPr>
          <p:nvPr>
            <p:ph type="sldNum" sz="quarter" idx="10"/>
          </p:nvPr>
        </p:nvSpPr>
        <p:spPr/>
        <p:txBody>
          <a:bodyPr/>
          <a:lstStyle/>
          <a:p>
            <a:pPr>
              <a:defRPr/>
            </a:pPr>
            <a:fld id="{37A6BAA9-D687-994F-AE9F-52CB1F601D21}" type="slidenum">
              <a:rPr lang="en-US" smtClean="0"/>
              <a:pPr>
                <a:defRPr/>
              </a:pPr>
              <a:t>34</a:t>
            </a:fld>
            <a:endParaRPr lang="en-US"/>
          </a:p>
        </p:txBody>
      </p:sp>
    </p:spTree>
    <p:extLst>
      <p:ext uri="{BB962C8B-B14F-4D97-AF65-F5344CB8AC3E}">
        <p14:creationId xmlns:p14="http://schemas.microsoft.com/office/powerpoint/2010/main" val="2290222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Information</a:t>
            </a:r>
            <a:r>
              <a:rPr lang="en-US" baseline="0" dirty="0" smtClean="0"/>
              <a:t> </a:t>
            </a:r>
            <a:r>
              <a:rPr lang="en-US" baseline="0" smtClean="0"/>
              <a:t>System (IS</a:t>
            </a:r>
            <a:r>
              <a:rPr lang="en-US" baseline="0" dirty="0" smtClean="0"/>
              <a:t>), Content Management System (CMS)</a:t>
            </a:r>
            <a:endParaRPr lang="en-US" dirty="0"/>
          </a:p>
        </p:txBody>
      </p:sp>
      <p:sp>
        <p:nvSpPr>
          <p:cNvPr id="4" name="Slide Number Placeholder 3"/>
          <p:cNvSpPr>
            <a:spLocks noGrp="1"/>
          </p:cNvSpPr>
          <p:nvPr>
            <p:ph type="sldNum" sz="quarter" idx="10"/>
          </p:nvPr>
        </p:nvSpPr>
        <p:spPr/>
        <p:txBody>
          <a:bodyPr/>
          <a:lstStyle/>
          <a:p>
            <a:pPr>
              <a:defRPr/>
            </a:pPr>
            <a:fld id="{37A6BAA9-D687-994F-AE9F-52CB1F601D21}" type="slidenum">
              <a:rPr lang="en-US" smtClean="0"/>
              <a:pPr>
                <a:defRPr/>
              </a:pPr>
              <a:t>35</a:t>
            </a:fld>
            <a:endParaRPr lang="en-US"/>
          </a:p>
        </p:txBody>
      </p:sp>
    </p:spTree>
    <p:extLst>
      <p:ext uri="{BB962C8B-B14F-4D97-AF65-F5344CB8AC3E}">
        <p14:creationId xmlns:p14="http://schemas.microsoft.com/office/powerpoint/2010/main" val="831716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D55EC480-6E6D-7044-BB18-99DEE8998AC6}" type="slidenum">
              <a:rPr lang="en-US">
                <a:latin typeface="Times" pitchFamily="-109" charset="0"/>
              </a:rPr>
              <a:pPr/>
              <a:t>2</a:t>
            </a:fld>
            <a:endParaRPr lang="en-US">
              <a:latin typeface="Times" pitchFamily="-109" charset="0"/>
            </a:endParaRPr>
          </a:p>
        </p:txBody>
      </p:sp>
      <p:sp>
        <p:nvSpPr>
          <p:cNvPr id="18435" name="Rectangle 2"/>
          <p:cNvSpPr>
            <a:spLocks noGrp="1" noRot="1" noChangeAspect="1" noChangeArrowheads="1" noTextEdit="1"/>
          </p:cNvSpPr>
          <p:nvPr>
            <p:ph type="sldImg"/>
          </p:nvPr>
        </p:nvSpPr>
        <p:spPr>
          <a:ln w="12700" cap="flat">
            <a:solidFill>
              <a:schemeClr val="tx1"/>
            </a:solidFill>
          </a:ln>
        </p:spPr>
      </p:sp>
      <p:sp>
        <p:nvSpPr>
          <p:cNvPr id="18436" name="Rectangle 3"/>
          <p:cNvSpPr>
            <a:spLocks noGrp="1" noChangeArrowheads="1"/>
          </p:cNvSpPr>
          <p:nvPr>
            <p:ph type="body" idx="1"/>
          </p:nvPr>
        </p:nvSpPr>
        <p:spPr>
          <a:noFill/>
          <a:ln/>
        </p:spPr>
        <p:txBody>
          <a:bodyPr lIns="92075" tIns="46038" rIns="92075" bIns="46038"/>
          <a:lstStyle/>
          <a:p>
            <a:endParaRPr lang="en-US">
              <a:latin typeface="Times" pitchFamily="-109" charset="0"/>
            </a:endParaRPr>
          </a:p>
        </p:txBody>
      </p:sp>
    </p:spTree>
    <p:extLst>
      <p:ext uri="{BB962C8B-B14F-4D97-AF65-F5344CB8AC3E}">
        <p14:creationId xmlns:p14="http://schemas.microsoft.com/office/powerpoint/2010/main" val="1979793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www.copybook.com</a:t>
            </a:r>
            <a:r>
              <a:rPr lang="en-US" dirty="0" smtClean="0"/>
              <a:t>/airport/</a:t>
            </a:r>
            <a:r>
              <a:rPr lang="en-US" dirty="0" err="1" smtClean="0"/>
              <a:t>simpleway</a:t>
            </a:r>
            <a:r>
              <a:rPr lang="en-US" dirty="0" smtClean="0"/>
              <a:t>/</a:t>
            </a:r>
            <a:r>
              <a:rPr lang="en-US" dirty="0" err="1" smtClean="0"/>
              <a:t>simpleway</a:t>
            </a:r>
            <a:r>
              <a:rPr lang="en-US" dirty="0" smtClean="0"/>
              <a:t>-</a:t>
            </a:r>
            <a:r>
              <a:rPr lang="en-US" dirty="0" err="1" smtClean="0"/>
              <a:t>simplevox</a:t>
            </a:r>
            <a:r>
              <a:rPr lang="en-US" dirty="0" smtClean="0"/>
              <a:t>-airport-announcement-system-gallery/03-simplevox-gate-ui---gate-change_01</a:t>
            </a:r>
            <a:endParaRPr lang="en-US" dirty="0"/>
          </a:p>
        </p:txBody>
      </p:sp>
      <p:sp>
        <p:nvSpPr>
          <p:cNvPr id="4" name="Slide Number Placeholder 3"/>
          <p:cNvSpPr>
            <a:spLocks noGrp="1"/>
          </p:cNvSpPr>
          <p:nvPr>
            <p:ph type="sldNum" sz="quarter" idx="10"/>
          </p:nvPr>
        </p:nvSpPr>
        <p:spPr/>
        <p:txBody>
          <a:bodyPr/>
          <a:lstStyle/>
          <a:p>
            <a:pPr>
              <a:defRPr/>
            </a:pPr>
            <a:fld id="{37A6BAA9-D687-994F-AE9F-52CB1F601D21}" type="slidenum">
              <a:rPr lang="en-US" smtClean="0"/>
              <a:pPr>
                <a:defRPr/>
              </a:pPr>
              <a:t>11</a:t>
            </a:fld>
            <a:endParaRPr lang="en-US"/>
          </a:p>
        </p:txBody>
      </p:sp>
    </p:spTree>
    <p:extLst>
      <p:ext uri="{BB962C8B-B14F-4D97-AF65-F5344CB8AC3E}">
        <p14:creationId xmlns:p14="http://schemas.microsoft.com/office/powerpoint/2010/main" val="53844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BAA071B2-3E34-6A45-B1C6-1809A0D7EFE0}" type="slidenum">
              <a:rPr lang="en-US">
                <a:latin typeface="Times" pitchFamily="-109" charset="0"/>
              </a:rPr>
              <a:pPr/>
              <a:t>12</a:t>
            </a:fld>
            <a:endParaRPr lang="en-US">
              <a:latin typeface="Times" pitchFamily="-109" charset="0"/>
            </a:endParaRPr>
          </a:p>
        </p:txBody>
      </p:sp>
      <p:sp>
        <p:nvSpPr>
          <p:cNvPr id="26627" name="Rectangle 2"/>
          <p:cNvSpPr>
            <a:spLocks noGrp="1" noRot="1" noChangeAspect="1" noChangeArrowheads="1" noTextEdit="1"/>
          </p:cNvSpPr>
          <p:nvPr>
            <p:ph type="sldImg"/>
          </p:nvPr>
        </p:nvSpPr>
        <p:spPr>
          <a:ln w="12700" cap="flat">
            <a:solidFill>
              <a:schemeClr val="tx1"/>
            </a:solidFill>
          </a:ln>
        </p:spPr>
      </p:sp>
      <p:sp>
        <p:nvSpPr>
          <p:cNvPr id="26628" name="Rectangle 3"/>
          <p:cNvSpPr>
            <a:spLocks noGrp="1" noChangeArrowheads="1"/>
          </p:cNvSpPr>
          <p:nvPr>
            <p:ph type="body" idx="1"/>
          </p:nvPr>
        </p:nvSpPr>
        <p:spPr>
          <a:noFill/>
          <a:ln/>
        </p:spPr>
        <p:txBody>
          <a:bodyPr lIns="92075" tIns="46038" rIns="92075" bIns="46038"/>
          <a:lstStyle/>
          <a:p>
            <a:endParaRPr lang="en-US">
              <a:latin typeface="Times" pitchFamily="-109" charset="0"/>
            </a:endParaRPr>
          </a:p>
        </p:txBody>
      </p:sp>
    </p:spTree>
    <p:extLst>
      <p:ext uri="{BB962C8B-B14F-4D97-AF65-F5344CB8AC3E}">
        <p14:creationId xmlns:p14="http://schemas.microsoft.com/office/powerpoint/2010/main" val="1783517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E3E26868-3EB3-6F45-AD11-5A2B046B19AF}" type="slidenum">
              <a:rPr lang="en-US">
                <a:latin typeface="Times" pitchFamily="-109" charset="0"/>
              </a:rPr>
              <a:pPr/>
              <a:t>20</a:t>
            </a:fld>
            <a:endParaRPr lang="en-US">
              <a:latin typeface="Times" pitchFamily="-109" charset="0"/>
            </a:endParaRPr>
          </a:p>
        </p:txBody>
      </p:sp>
      <p:sp>
        <p:nvSpPr>
          <p:cNvPr id="32771" name="Rectangle 2"/>
          <p:cNvSpPr>
            <a:spLocks noGrp="1" noRot="1" noChangeAspect="1" noChangeArrowheads="1" noTextEdit="1"/>
          </p:cNvSpPr>
          <p:nvPr>
            <p:ph type="sldImg"/>
          </p:nvPr>
        </p:nvSpPr>
        <p:spPr>
          <a:ln w="12700" cap="flat">
            <a:solidFill>
              <a:schemeClr val="tx1"/>
            </a:solidFill>
          </a:ln>
        </p:spPr>
      </p:sp>
      <p:sp>
        <p:nvSpPr>
          <p:cNvPr id="32772" name="Rectangle 3"/>
          <p:cNvSpPr>
            <a:spLocks noGrp="1" noChangeArrowheads="1"/>
          </p:cNvSpPr>
          <p:nvPr>
            <p:ph type="body" idx="1"/>
          </p:nvPr>
        </p:nvSpPr>
        <p:spPr>
          <a:noFill/>
          <a:ln/>
        </p:spPr>
        <p:txBody>
          <a:bodyPr lIns="92075" tIns="46038" rIns="92075" bIns="46038"/>
          <a:lstStyle/>
          <a:p>
            <a:endParaRPr lang="en-US">
              <a:latin typeface="Times" pitchFamily="-109" charset="0"/>
            </a:endParaRPr>
          </a:p>
        </p:txBody>
      </p:sp>
    </p:spTree>
    <p:extLst>
      <p:ext uri="{BB962C8B-B14F-4D97-AF65-F5344CB8AC3E}">
        <p14:creationId xmlns:p14="http://schemas.microsoft.com/office/powerpoint/2010/main" val="166866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DEA2525F-E7D4-F644-9AAE-0F4EA0607878}" type="slidenum">
              <a:rPr lang="en-US">
                <a:latin typeface="Times" pitchFamily="-109" charset="0"/>
              </a:rPr>
              <a:pPr/>
              <a:t>21</a:t>
            </a:fld>
            <a:endParaRPr lang="en-US">
              <a:latin typeface="Times" pitchFamily="-109" charset="0"/>
            </a:endParaRPr>
          </a:p>
        </p:txBody>
      </p:sp>
      <p:sp>
        <p:nvSpPr>
          <p:cNvPr id="34819" name="Rectangle 2"/>
          <p:cNvSpPr>
            <a:spLocks noGrp="1" noRot="1" noChangeAspect="1" noChangeArrowheads="1" noTextEdit="1"/>
          </p:cNvSpPr>
          <p:nvPr>
            <p:ph type="sldImg"/>
          </p:nvPr>
        </p:nvSpPr>
        <p:spPr>
          <a:ln w="12700" cap="flat">
            <a:solidFill>
              <a:schemeClr val="tx1"/>
            </a:solidFill>
          </a:ln>
        </p:spPr>
      </p:sp>
      <p:sp>
        <p:nvSpPr>
          <p:cNvPr id="34820" name="Rectangle 3"/>
          <p:cNvSpPr>
            <a:spLocks noGrp="1" noChangeArrowheads="1"/>
          </p:cNvSpPr>
          <p:nvPr>
            <p:ph type="body" idx="1"/>
          </p:nvPr>
        </p:nvSpPr>
        <p:spPr>
          <a:noFill/>
          <a:ln/>
        </p:spPr>
        <p:txBody>
          <a:bodyPr lIns="92075" tIns="46038" rIns="92075" bIns="46038"/>
          <a:lstStyle/>
          <a:p>
            <a:endParaRPr lang="en-US">
              <a:latin typeface="Times" pitchFamily="-109" charset="0"/>
            </a:endParaRPr>
          </a:p>
        </p:txBody>
      </p:sp>
    </p:spTree>
    <p:extLst>
      <p:ext uri="{BB962C8B-B14F-4D97-AF65-F5344CB8AC3E}">
        <p14:creationId xmlns:p14="http://schemas.microsoft.com/office/powerpoint/2010/main" val="1287793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9922A651-967F-794D-83E0-DA0B56DC250C}" type="slidenum">
              <a:rPr lang="en-US">
                <a:latin typeface="Times" pitchFamily="-109" charset="0"/>
              </a:rPr>
              <a:pPr/>
              <a:t>22</a:t>
            </a:fld>
            <a:endParaRPr lang="en-US">
              <a:latin typeface="Times" pitchFamily="-109" charset="0"/>
            </a:endParaRPr>
          </a:p>
        </p:txBody>
      </p:sp>
      <p:sp>
        <p:nvSpPr>
          <p:cNvPr id="36867" name="Rectangle 2"/>
          <p:cNvSpPr>
            <a:spLocks noGrp="1" noRot="1" noChangeAspect="1" noChangeArrowheads="1" noTextEdit="1"/>
          </p:cNvSpPr>
          <p:nvPr>
            <p:ph type="sldImg"/>
          </p:nvPr>
        </p:nvSpPr>
        <p:spPr>
          <a:ln w="12700" cap="flat">
            <a:solidFill>
              <a:schemeClr val="tx1"/>
            </a:solidFill>
          </a:ln>
        </p:spPr>
      </p:sp>
      <p:sp>
        <p:nvSpPr>
          <p:cNvPr id="36868" name="Rectangle 3"/>
          <p:cNvSpPr>
            <a:spLocks noGrp="1" noChangeArrowheads="1"/>
          </p:cNvSpPr>
          <p:nvPr>
            <p:ph type="body" idx="1"/>
          </p:nvPr>
        </p:nvSpPr>
        <p:spPr>
          <a:noFill/>
          <a:ln/>
        </p:spPr>
        <p:txBody>
          <a:bodyPr lIns="92075" tIns="46038" rIns="92075" bIns="46038"/>
          <a:lstStyle/>
          <a:p>
            <a:endParaRPr lang="en-US">
              <a:latin typeface="Times" pitchFamily="-109" charset="0"/>
            </a:endParaRPr>
          </a:p>
        </p:txBody>
      </p:sp>
    </p:spTree>
    <p:extLst>
      <p:ext uri="{BB962C8B-B14F-4D97-AF65-F5344CB8AC3E}">
        <p14:creationId xmlns:p14="http://schemas.microsoft.com/office/powerpoint/2010/main" val="1601092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37549009-C194-AF47-A669-1DABE7069D36}" type="slidenum">
              <a:rPr lang="en-US">
                <a:latin typeface="Times" pitchFamily="-109" charset="0"/>
              </a:rPr>
              <a:pPr/>
              <a:t>24</a:t>
            </a:fld>
            <a:endParaRPr lang="en-US">
              <a:latin typeface="Times" pitchFamily="-109" charset="0"/>
            </a:endParaRPr>
          </a:p>
        </p:txBody>
      </p:sp>
      <p:sp>
        <p:nvSpPr>
          <p:cNvPr id="39939" name="Rectangle 2"/>
          <p:cNvSpPr>
            <a:spLocks noGrp="1" noRot="1" noChangeAspect="1" noChangeArrowheads="1" noTextEdit="1"/>
          </p:cNvSpPr>
          <p:nvPr>
            <p:ph type="sldImg"/>
          </p:nvPr>
        </p:nvSpPr>
        <p:spPr>
          <a:ln w="12700" cap="flat">
            <a:solidFill>
              <a:schemeClr val="tx1"/>
            </a:solidFill>
          </a:ln>
        </p:spPr>
      </p:sp>
      <p:sp>
        <p:nvSpPr>
          <p:cNvPr id="39940" name="Rectangle 3"/>
          <p:cNvSpPr>
            <a:spLocks noGrp="1" noChangeArrowheads="1"/>
          </p:cNvSpPr>
          <p:nvPr>
            <p:ph type="body" idx="1"/>
          </p:nvPr>
        </p:nvSpPr>
        <p:spPr>
          <a:noFill/>
          <a:ln/>
        </p:spPr>
        <p:txBody>
          <a:bodyPr lIns="92075" tIns="46038" rIns="92075" bIns="46038"/>
          <a:lstStyle/>
          <a:p>
            <a:endParaRPr lang="en-US">
              <a:latin typeface="Times" pitchFamily="-109" charset="0"/>
            </a:endParaRPr>
          </a:p>
        </p:txBody>
      </p:sp>
    </p:spTree>
    <p:extLst>
      <p:ext uri="{BB962C8B-B14F-4D97-AF65-F5344CB8AC3E}">
        <p14:creationId xmlns:p14="http://schemas.microsoft.com/office/powerpoint/2010/main" val="159558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21405DE2-1BB3-6544-A7CE-5FF8B22B7BA9}" type="slidenum">
              <a:rPr lang="en-US">
                <a:latin typeface="Times" pitchFamily="-109" charset="0"/>
              </a:rPr>
              <a:pPr/>
              <a:t>25</a:t>
            </a:fld>
            <a:endParaRPr lang="en-US">
              <a:latin typeface="Times" pitchFamily="-109" charset="0"/>
            </a:endParaRPr>
          </a:p>
        </p:txBody>
      </p:sp>
      <p:sp>
        <p:nvSpPr>
          <p:cNvPr id="41987" name="Rectangle 2"/>
          <p:cNvSpPr>
            <a:spLocks noGrp="1" noRot="1" noChangeAspect="1" noChangeArrowheads="1" noTextEdit="1"/>
          </p:cNvSpPr>
          <p:nvPr>
            <p:ph type="sldImg"/>
          </p:nvPr>
        </p:nvSpPr>
        <p:spPr>
          <a:ln w="12700" cap="flat">
            <a:solidFill>
              <a:schemeClr val="tx1"/>
            </a:solidFill>
          </a:ln>
        </p:spPr>
      </p:sp>
      <p:sp>
        <p:nvSpPr>
          <p:cNvPr id="41988" name="Rectangle 3"/>
          <p:cNvSpPr>
            <a:spLocks noGrp="1" noChangeArrowheads="1"/>
          </p:cNvSpPr>
          <p:nvPr>
            <p:ph type="body" idx="1"/>
          </p:nvPr>
        </p:nvSpPr>
        <p:spPr>
          <a:noFill/>
          <a:ln/>
        </p:spPr>
        <p:txBody>
          <a:bodyPr lIns="92075" tIns="46038" rIns="92075" bIns="46038"/>
          <a:lstStyle/>
          <a:p>
            <a:endParaRPr lang="en-US">
              <a:latin typeface="Times" pitchFamily="-109" charset="0"/>
            </a:endParaRPr>
          </a:p>
        </p:txBody>
      </p:sp>
    </p:spTree>
    <p:extLst>
      <p:ext uri="{BB962C8B-B14F-4D97-AF65-F5344CB8AC3E}">
        <p14:creationId xmlns:p14="http://schemas.microsoft.com/office/powerpoint/2010/main" val="1356525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7"/>
          <p:cNvGrpSpPr>
            <a:grpSpLocks/>
          </p:cNvGrpSpPr>
          <p:nvPr/>
        </p:nvGrpSpPr>
        <p:grpSpPr bwMode="auto">
          <a:xfrm>
            <a:off x="0" y="0"/>
            <a:ext cx="6362700" cy="6858000"/>
            <a:chOff x="0" y="0"/>
            <a:chExt cx="4008" cy="4320"/>
          </a:xfrm>
        </p:grpSpPr>
        <p:pic>
          <p:nvPicPr>
            <p:cNvPr id="5" name="Picture 8" descr="Expbanna"/>
            <p:cNvPicPr>
              <a:picLocks noChangeAspect="1" noChangeArrowheads="1"/>
            </p:cNvPicPr>
            <p:nvPr/>
          </p:nvPicPr>
          <p:blipFill>
            <a:blip r:embed="rId2"/>
            <a:srcRect/>
            <a:stretch>
              <a:fillRect/>
            </a:stretch>
          </p:blipFill>
          <p:spPr bwMode="invGray">
            <a:xfrm>
              <a:off x="0" y="0"/>
              <a:ext cx="432" cy="4320"/>
            </a:xfrm>
            <a:prstGeom prst="rect">
              <a:avLst/>
            </a:prstGeom>
            <a:noFill/>
            <a:ln w="9525">
              <a:noFill/>
              <a:miter lim="800000"/>
              <a:headEnd/>
              <a:tailEnd/>
            </a:ln>
          </p:spPr>
        </p:pic>
        <p:pic>
          <p:nvPicPr>
            <p:cNvPr id="6" name="Picture 9" descr="EXPHORSA"/>
            <p:cNvPicPr>
              <a:picLocks noChangeAspect="1" noChangeArrowheads="1"/>
            </p:cNvPicPr>
            <p:nvPr/>
          </p:nvPicPr>
          <p:blipFill>
            <a:blip r:embed="rId3"/>
            <a:srcRect/>
            <a:stretch>
              <a:fillRect/>
            </a:stretch>
          </p:blipFill>
          <p:spPr bwMode="auto">
            <a:xfrm>
              <a:off x="2208" y="3600"/>
              <a:ext cx="1800" cy="60"/>
            </a:xfrm>
            <a:prstGeom prst="rect">
              <a:avLst/>
            </a:prstGeom>
            <a:noFill/>
            <a:ln w="9525">
              <a:noFill/>
              <a:miter lim="800000"/>
              <a:headEnd/>
              <a:tailEnd/>
            </a:ln>
          </p:spPr>
        </p:pic>
      </p:grpSp>
      <p:pic>
        <p:nvPicPr>
          <p:cNvPr id="7" name="Picture 10" descr="EXPHORSA"/>
          <p:cNvPicPr>
            <a:picLocks noChangeAspect="1" noChangeArrowheads="1"/>
          </p:cNvPicPr>
          <p:nvPr/>
        </p:nvPicPr>
        <p:blipFill>
          <a:blip r:embed="rId4"/>
          <a:srcRect/>
          <a:stretch>
            <a:fillRect/>
          </a:stretch>
        </p:blipFill>
        <p:spPr bwMode="auto">
          <a:xfrm>
            <a:off x="1981200" y="3657600"/>
            <a:ext cx="5715000" cy="95250"/>
          </a:xfrm>
          <a:prstGeom prst="rect">
            <a:avLst/>
          </a:prstGeom>
          <a:noFill/>
          <a:ln w="9525">
            <a:noFill/>
            <a:miter lim="800000"/>
            <a:headEnd/>
            <a:tailEnd/>
          </a:ln>
        </p:spPr>
      </p:pic>
      <p:sp>
        <p:nvSpPr>
          <p:cNvPr id="49154" name="Rectangle 2"/>
          <p:cNvSpPr>
            <a:spLocks noGrp="1" noChangeArrowheads="1"/>
          </p:cNvSpPr>
          <p:nvPr>
            <p:ph type="ctrTitle"/>
          </p:nvPr>
        </p:nvSpPr>
        <p:spPr>
          <a:xfrm>
            <a:off x="1752600" y="990600"/>
            <a:ext cx="6400800" cy="2514600"/>
          </a:xfrm>
          <a:ln w="76200" cmpd="tri"/>
        </p:spPr>
        <p:txBody>
          <a:bodyPr/>
          <a:lstStyle>
            <a:lvl1pPr>
              <a:defRPr/>
            </a:lvl1pPr>
          </a:lstStyle>
          <a:p>
            <a:r>
              <a:rPr lang="en-US"/>
              <a:t>Click to edit Master title style</a:t>
            </a:r>
          </a:p>
        </p:txBody>
      </p:sp>
      <p:sp>
        <p:nvSpPr>
          <p:cNvPr id="49155" name="Rectangle 3"/>
          <p:cNvSpPr>
            <a:spLocks noGrp="1" noChangeArrowheads="1"/>
          </p:cNvSpPr>
          <p:nvPr>
            <p:ph type="subTitle" idx="1"/>
          </p:nvPr>
        </p:nvSpPr>
        <p:spPr>
          <a:xfrm>
            <a:off x="1752600" y="3886200"/>
            <a:ext cx="6400800" cy="1752600"/>
          </a:xfrm>
          <a:ln w="6350"/>
        </p:spPr>
        <p:txBody>
          <a:bodyPr/>
          <a:lstStyle>
            <a:lvl1pPr marL="0" indent="0" algn="ctr">
              <a:buFontTx/>
              <a:buNone/>
              <a:defRPr>
                <a:latin typeface="Trebuchet MS" charset="0"/>
              </a:defRPr>
            </a:lvl1pPr>
          </a:lstStyle>
          <a:p>
            <a:r>
              <a:rPr lang="en-US"/>
              <a:t>Click to edit Master subtitle style</a:t>
            </a:r>
          </a:p>
        </p:txBody>
      </p:sp>
      <p:sp>
        <p:nvSpPr>
          <p:cNvPr id="8" name="Rectangle 4"/>
          <p:cNvSpPr>
            <a:spLocks noGrp="1" noChangeArrowheads="1"/>
          </p:cNvSpPr>
          <p:nvPr>
            <p:ph type="dt" sz="half" idx="10"/>
          </p:nvPr>
        </p:nvSpPr>
        <p:spPr>
          <a:xfrm>
            <a:off x="914400" y="6400800"/>
            <a:ext cx="1905000" cy="457200"/>
          </a:xfrm>
        </p:spPr>
        <p:txBody>
          <a:bodyPr anchorCtr="0"/>
          <a:lstStyle>
            <a:lvl1pPr>
              <a:defRPr>
                <a:latin typeface="+mj-lt"/>
              </a:defRPr>
            </a:lvl1pPr>
          </a:lstStyle>
          <a:p>
            <a:pPr>
              <a:defRPr/>
            </a:pPr>
            <a:endParaRPr lang="en-US"/>
          </a:p>
        </p:txBody>
      </p:sp>
      <p:sp>
        <p:nvSpPr>
          <p:cNvPr id="9" name="Rectangle 5"/>
          <p:cNvSpPr>
            <a:spLocks noGrp="1" noChangeArrowheads="1"/>
          </p:cNvSpPr>
          <p:nvPr>
            <p:ph type="ftr" sz="quarter" idx="11"/>
          </p:nvPr>
        </p:nvSpPr>
        <p:spPr>
          <a:xfrm>
            <a:off x="3505200" y="6400800"/>
            <a:ext cx="2895600" cy="457200"/>
          </a:xfrm>
        </p:spPr>
        <p:txBody>
          <a:bodyPr anchorCtr="0"/>
          <a:lstStyle>
            <a:lvl1pPr>
              <a:defRPr>
                <a:latin typeface="+mj-lt"/>
              </a:defRPr>
            </a:lvl1pPr>
          </a:lstStyle>
          <a:p>
            <a:pPr>
              <a:defRPr/>
            </a:pPr>
            <a:endParaRPr lang="en-US"/>
          </a:p>
        </p:txBody>
      </p:sp>
      <p:sp>
        <p:nvSpPr>
          <p:cNvPr id="10" name="Rectangle 6"/>
          <p:cNvSpPr>
            <a:spLocks noGrp="1" noChangeArrowheads="1"/>
          </p:cNvSpPr>
          <p:nvPr>
            <p:ph type="sldNum" sz="quarter" idx="12"/>
          </p:nvPr>
        </p:nvSpPr>
        <p:spPr>
          <a:xfrm>
            <a:off x="7010400" y="6400800"/>
            <a:ext cx="1905000" cy="457200"/>
          </a:xfrm>
        </p:spPr>
        <p:txBody>
          <a:bodyPr anchorCtr="0"/>
          <a:lstStyle>
            <a:lvl1pPr>
              <a:defRPr>
                <a:latin typeface="+mj-lt"/>
              </a:defRPr>
            </a:lvl1pPr>
          </a:lstStyle>
          <a:p>
            <a:pPr>
              <a:defRPr/>
            </a:pPr>
            <a:fld id="{0497CF96-DCC0-3A46-9A33-4F58A4ED0A27}"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84D54A4-13FC-484E-8995-19843742EF0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381000"/>
            <a:ext cx="1943100" cy="5499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62038" y="381000"/>
            <a:ext cx="5681662" cy="549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B89593B-FD8F-2C41-A716-AC5943D37EB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062038" y="1766888"/>
            <a:ext cx="7769225" cy="4113212"/>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6D5C2F8-28E7-E44A-9EEC-D5B2DF74DE3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CBA618D-CF74-754B-BC6D-97B5510C4E5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F64D7CF-E0E6-8741-892A-796702A98751}"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2038" y="1766888"/>
            <a:ext cx="3808412" cy="4113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22850" y="1766888"/>
            <a:ext cx="3808413" cy="4113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596978C-BD43-7F49-988A-D28170548150}"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D196CDF-66BE-634D-94B9-CF451B53D6A3}"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43FA8DD-A713-6143-9C80-784824EFB4C9}"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B99B4A6-A0EE-3F40-9D74-CAEEFDEB0989}"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B94132-2BFE-E341-9728-3BA9B982089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3ED5F3B-A39B-794A-BEFC-D285884370C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png"/><Relationship Id="rId16" Type="http://schemas.openxmlformats.org/officeDocument/2006/relationships/image" Target="../media/image3.png"/><Relationship Id="rId17" Type="http://schemas.openxmlformats.org/officeDocument/2006/relationships/image" Target="../media/image4.png"/><Relationship Id="rId18"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Expbanna"/>
          <p:cNvPicPr>
            <a:picLocks noChangeAspect="1" noChangeArrowheads="1"/>
          </p:cNvPicPr>
          <p:nvPr/>
        </p:nvPicPr>
        <p:blipFill>
          <a:blip r:embed="rId15"/>
          <a:srcRect/>
          <a:stretch>
            <a:fillRect/>
          </a:stretch>
        </p:blipFill>
        <p:spPr bwMode="invGray">
          <a:xfrm>
            <a:off x="0" y="0"/>
            <a:ext cx="685800" cy="6858000"/>
          </a:xfrm>
          <a:prstGeom prst="rect">
            <a:avLst/>
          </a:prstGeom>
          <a:noFill/>
          <a:ln w="9525">
            <a:noFill/>
            <a:miter lim="800000"/>
            <a:headEnd/>
            <a:tailEnd/>
          </a:ln>
        </p:spPr>
      </p:pic>
      <p:sp>
        <p:nvSpPr>
          <p:cNvPr id="1027" name="Rectangle 3"/>
          <p:cNvSpPr>
            <a:spLocks noGrp="1" noChangeArrowheads="1"/>
          </p:cNvSpPr>
          <p:nvPr>
            <p:ph type="title"/>
          </p:nvPr>
        </p:nvSpPr>
        <p:spPr bwMode="auto">
          <a:xfrm>
            <a:off x="1066800" y="3810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8132" name="Rectangle 4"/>
          <p:cNvSpPr>
            <a:spLocks noGrp="1" noChangeArrowheads="1"/>
          </p:cNvSpPr>
          <p:nvPr>
            <p:ph type="dt" sz="half" idx="2"/>
          </p:nvPr>
        </p:nvSpPr>
        <p:spPr bwMode="auto">
          <a:xfrm>
            <a:off x="838200" y="6400800"/>
            <a:ext cx="1905000" cy="45720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eaLnBrk="1" hangingPunct="1">
              <a:defRPr sz="1400">
                <a:solidFill>
                  <a:schemeClr val="tx2"/>
                </a:solidFill>
                <a:latin typeface="Arial" charset="0"/>
              </a:defRPr>
            </a:lvl1pPr>
          </a:lstStyle>
          <a:p>
            <a:pPr>
              <a:defRPr/>
            </a:pPr>
            <a:endParaRPr lang="en-US"/>
          </a:p>
        </p:txBody>
      </p:sp>
      <p:sp>
        <p:nvSpPr>
          <p:cNvPr id="48133" name="Rectangle 5"/>
          <p:cNvSpPr>
            <a:spLocks noGrp="1" noChangeArrowheads="1"/>
          </p:cNvSpPr>
          <p:nvPr>
            <p:ph type="ftr" sz="quarter" idx="3"/>
          </p:nvPr>
        </p:nvSpPr>
        <p:spPr bwMode="auto">
          <a:xfrm>
            <a:off x="3429000" y="6400800"/>
            <a:ext cx="2895600" cy="45720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lgn="ctr" eaLnBrk="1" hangingPunct="1">
              <a:defRPr sz="1400">
                <a:solidFill>
                  <a:schemeClr val="tx2"/>
                </a:solidFill>
                <a:latin typeface="Arial" charset="0"/>
              </a:defRPr>
            </a:lvl1pPr>
          </a:lstStyle>
          <a:p>
            <a:pPr>
              <a:defRPr/>
            </a:pPr>
            <a:endParaRPr lang="en-US"/>
          </a:p>
        </p:txBody>
      </p:sp>
      <p:sp>
        <p:nvSpPr>
          <p:cNvPr id="48134" name="Rectangle 6"/>
          <p:cNvSpPr>
            <a:spLocks noGrp="1" noChangeArrowheads="1"/>
          </p:cNvSpPr>
          <p:nvPr>
            <p:ph type="sldNum" sz="quarter" idx="4"/>
          </p:nvPr>
        </p:nvSpPr>
        <p:spPr bwMode="auto">
          <a:xfrm>
            <a:off x="8229600" y="6400800"/>
            <a:ext cx="914400" cy="45720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lgn="r" eaLnBrk="1" hangingPunct="1">
              <a:defRPr sz="1400">
                <a:solidFill>
                  <a:schemeClr val="tx2"/>
                </a:solidFill>
                <a:latin typeface="Arial" charset="0"/>
              </a:defRPr>
            </a:lvl1pPr>
          </a:lstStyle>
          <a:p>
            <a:pPr>
              <a:defRPr/>
            </a:pPr>
            <a:fld id="{C8904E18-7D28-4842-A036-76805E4FEDEF}" type="slidenum">
              <a:rPr lang="en-US"/>
              <a:pPr>
                <a:defRPr/>
              </a:pPr>
              <a:t>‹#›</a:t>
            </a:fld>
            <a:endParaRPr lang="en-US"/>
          </a:p>
        </p:txBody>
      </p:sp>
      <p:pic>
        <p:nvPicPr>
          <p:cNvPr id="1031" name="Picture 7" descr="EXPHORSA"/>
          <p:cNvPicPr>
            <a:picLocks noChangeAspect="1" noChangeArrowheads="1"/>
          </p:cNvPicPr>
          <p:nvPr/>
        </p:nvPicPr>
        <p:blipFill>
          <a:blip r:embed="rId16"/>
          <a:srcRect/>
          <a:stretch>
            <a:fillRect/>
          </a:stretch>
        </p:blipFill>
        <p:spPr bwMode="auto">
          <a:xfrm>
            <a:off x="1066800" y="1574800"/>
            <a:ext cx="7772400" cy="130175"/>
          </a:xfrm>
          <a:prstGeom prst="rect">
            <a:avLst/>
          </a:prstGeom>
          <a:noFill/>
          <a:ln w="9525">
            <a:noFill/>
            <a:miter lim="800000"/>
            <a:headEnd/>
            <a:tailEnd/>
          </a:ln>
        </p:spPr>
      </p:pic>
      <p:sp>
        <p:nvSpPr>
          <p:cNvPr id="1032" name="Rectangle 8"/>
          <p:cNvSpPr>
            <a:spLocks noGrp="1" noChangeArrowheads="1"/>
          </p:cNvSpPr>
          <p:nvPr>
            <p:ph type="body" idx="1"/>
          </p:nvPr>
        </p:nvSpPr>
        <p:spPr bwMode="auto">
          <a:xfrm>
            <a:off x="1062038" y="1766888"/>
            <a:ext cx="7769225" cy="41132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75"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pitchFamily="-109" charset="-128"/>
          <a:cs typeface="ＭＳ Ｐゴシック" pitchFamily="-109" charset="-128"/>
        </a:defRPr>
      </a:lvl1pPr>
      <a:lvl2pPr algn="ctr" rtl="0" eaLnBrk="0" fontAlgn="base" hangingPunct="0">
        <a:spcBef>
          <a:spcPct val="0"/>
        </a:spcBef>
        <a:spcAft>
          <a:spcPct val="0"/>
        </a:spcAft>
        <a:defRPr sz="4400">
          <a:solidFill>
            <a:schemeClr val="tx2"/>
          </a:solidFill>
          <a:latin typeface="Trebuchet MS" charset="0"/>
          <a:ea typeface="ＭＳ Ｐゴシック" pitchFamily="-109" charset="-128"/>
          <a:cs typeface="ＭＳ Ｐゴシック" pitchFamily="-109" charset="-128"/>
        </a:defRPr>
      </a:lvl2pPr>
      <a:lvl3pPr algn="ctr" rtl="0" eaLnBrk="0" fontAlgn="base" hangingPunct="0">
        <a:spcBef>
          <a:spcPct val="0"/>
        </a:spcBef>
        <a:spcAft>
          <a:spcPct val="0"/>
        </a:spcAft>
        <a:defRPr sz="4400">
          <a:solidFill>
            <a:schemeClr val="tx2"/>
          </a:solidFill>
          <a:latin typeface="Trebuchet MS" charset="0"/>
          <a:ea typeface="ＭＳ Ｐゴシック" pitchFamily="-109" charset="-128"/>
          <a:cs typeface="ＭＳ Ｐゴシック" pitchFamily="-109" charset="-128"/>
        </a:defRPr>
      </a:lvl3pPr>
      <a:lvl4pPr algn="ctr" rtl="0" eaLnBrk="0" fontAlgn="base" hangingPunct="0">
        <a:spcBef>
          <a:spcPct val="0"/>
        </a:spcBef>
        <a:spcAft>
          <a:spcPct val="0"/>
        </a:spcAft>
        <a:defRPr sz="4400">
          <a:solidFill>
            <a:schemeClr val="tx2"/>
          </a:solidFill>
          <a:latin typeface="Trebuchet MS" charset="0"/>
          <a:ea typeface="ＭＳ Ｐゴシック" pitchFamily="-109" charset="-128"/>
          <a:cs typeface="ＭＳ Ｐゴシック" pitchFamily="-109" charset="-128"/>
        </a:defRPr>
      </a:lvl4pPr>
      <a:lvl5pPr algn="ctr" rtl="0" eaLnBrk="0" fontAlgn="base" hangingPunct="0">
        <a:spcBef>
          <a:spcPct val="0"/>
        </a:spcBef>
        <a:spcAft>
          <a:spcPct val="0"/>
        </a:spcAft>
        <a:defRPr sz="4400">
          <a:solidFill>
            <a:schemeClr val="tx2"/>
          </a:solidFill>
          <a:latin typeface="Trebuchet MS" charset="0"/>
          <a:ea typeface="ＭＳ Ｐゴシック" pitchFamily="-109" charset="-128"/>
          <a:cs typeface="ＭＳ Ｐゴシック" pitchFamily="-109" charset="-128"/>
        </a:defRPr>
      </a:lvl5pPr>
      <a:lvl6pPr marL="457200" algn="ctr" rtl="0" fontAlgn="base">
        <a:spcBef>
          <a:spcPct val="0"/>
        </a:spcBef>
        <a:spcAft>
          <a:spcPct val="0"/>
        </a:spcAft>
        <a:defRPr sz="4400">
          <a:solidFill>
            <a:schemeClr val="tx2"/>
          </a:solidFill>
          <a:latin typeface="Trebuchet MS" charset="0"/>
        </a:defRPr>
      </a:lvl6pPr>
      <a:lvl7pPr marL="914400" algn="ctr" rtl="0" fontAlgn="base">
        <a:spcBef>
          <a:spcPct val="0"/>
        </a:spcBef>
        <a:spcAft>
          <a:spcPct val="0"/>
        </a:spcAft>
        <a:defRPr sz="4400">
          <a:solidFill>
            <a:schemeClr val="tx2"/>
          </a:solidFill>
          <a:latin typeface="Trebuchet MS" charset="0"/>
        </a:defRPr>
      </a:lvl7pPr>
      <a:lvl8pPr marL="1371600" algn="ctr" rtl="0" fontAlgn="base">
        <a:spcBef>
          <a:spcPct val="0"/>
        </a:spcBef>
        <a:spcAft>
          <a:spcPct val="0"/>
        </a:spcAft>
        <a:defRPr sz="4400">
          <a:solidFill>
            <a:schemeClr val="tx2"/>
          </a:solidFill>
          <a:latin typeface="Trebuchet MS" charset="0"/>
        </a:defRPr>
      </a:lvl8pPr>
      <a:lvl9pPr marL="1828800" algn="ctr" rtl="0" fontAlgn="base">
        <a:spcBef>
          <a:spcPct val="0"/>
        </a:spcBef>
        <a:spcAft>
          <a:spcPct val="0"/>
        </a:spcAft>
        <a:defRPr sz="4400">
          <a:solidFill>
            <a:schemeClr val="tx2"/>
          </a:solidFill>
          <a:latin typeface="Trebuchet MS" charset="0"/>
        </a:defRPr>
      </a:lvl9pPr>
    </p:titleStyle>
    <p:bodyStyle>
      <a:lvl1pPr marL="342900" indent="-342900" algn="l" rtl="0" eaLnBrk="0" fontAlgn="base" hangingPunct="0">
        <a:spcBef>
          <a:spcPct val="20000"/>
        </a:spcBef>
        <a:spcAft>
          <a:spcPct val="0"/>
        </a:spcAft>
        <a:buBlip>
          <a:blip r:embed="rId17"/>
        </a:buBlip>
        <a:defRPr sz="3200">
          <a:solidFill>
            <a:schemeClr val="tx1"/>
          </a:solidFill>
          <a:latin typeface="+mn-lt"/>
          <a:ea typeface="ＭＳ Ｐゴシック" pitchFamily="-109" charset="-128"/>
          <a:cs typeface="ＭＳ Ｐゴシック" pitchFamily="-109" charset="-128"/>
        </a:defRPr>
      </a:lvl1pPr>
      <a:lvl2pPr marL="742950" indent="-285750" algn="l" rtl="0" eaLnBrk="0" fontAlgn="base" hangingPunct="0">
        <a:spcBef>
          <a:spcPct val="20000"/>
        </a:spcBef>
        <a:spcAft>
          <a:spcPct val="0"/>
        </a:spcAft>
        <a:buClr>
          <a:schemeClr val="accent2"/>
        </a:buClr>
        <a:buFont typeface="Wingdings" pitchFamily="-109" charset="2"/>
        <a:buBlip>
          <a:blip r:embed="rId18"/>
        </a:buBlip>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Font typeface="Wingdings" pitchFamily="-109" charset="2"/>
        <a:buChar char="s"/>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Font typeface="Wingdings" pitchFamily="-109" charset="2"/>
        <a:buChar char="s"/>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tx2"/>
        </a:buClr>
        <a:buFont typeface="Wingdings" charset="2"/>
        <a:buChar char="s"/>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tx2"/>
        </a:buClr>
        <a:buFont typeface="Wingdings" charset="2"/>
        <a:buChar char="s"/>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tx2"/>
        </a:buClr>
        <a:buFont typeface="Wingdings" charset="2"/>
        <a:buChar char="s"/>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tx2"/>
        </a:buClr>
        <a:buFont typeface="Wingdings" charset="2"/>
        <a:buChar char="s"/>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5.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oleObject" Target="../embeddings/Microsoft_Word_97_-_2004_Document1.doc"/><Relationship Id="rId5" Type="http://schemas.openxmlformats.org/officeDocument/2006/relationships/image" Target="../media/image7.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noFill/>
          <a:ln w="9525" cmpd="sng"/>
        </p:spPr>
        <p:txBody>
          <a:bodyPr lIns="92075" tIns="46038" rIns="92075" bIns="46038" anchor="ctr"/>
          <a:lstStyle/>
          <a:p>
            <a:pPr eaLnBrk="1" hangingPunct="1"/>
            <a:r>
              <a:rPr lang="en-US"/>
              <a:t>Information</a:t>
            </a:r>
          </a:p>
        </p:txBody>
      </p:sp>
      <p:sp>
        <p:nvSpPr>
          <p:cNvPr id="15363" name="Rectangle 3"/>
          <p:cNvSpPr>
            <a:spLocks noGrp="1" noChangeArrowheads="1"/>
          </p:cNvSpPr>
          <p:nvPr>
            <p:ph type="subTitle" idx="1"/>
          </p:nvPr>
        </p:nvSpPr>
        <p:spPr>
          <a:xfrm>
            <a:off x="914400" y="3886200"/>
            <a:ext cx="7315200" cy="1752600"/>
          </a:xfrm>
          <a:noFill/>
          <a:ln w="9525"/>
        </p:spPr>
        <p:txBody>
          <a:bodyPr lIns="92075" tIns="46038" rIns="92075" bIns="46038"/>
          <a:lstStyle/>
          <a:p>
            <a:pPr marL="342900" indent="-342900" eaLnBrk="1" hangingPunct="1"/>
            <a:r>
              <a:rPr lang="en-US" sz="2800" i="1" dirty="0">
                <a:latin typeface="Trebuchet MS" pitchFamily="-109" charset="0"/>
              </a:rPr>
              <a:t>Effective information management must begin by thinking about how people use information—not with  how people use machines.  </a:t>
            </a:r>
          </a:p>
          <a:p>
            <a:pPr marL="342900" indent="-342900" eaLnBrk="1" hangingPunct="1"/>
            <a:r>
              <a:rPr lang="en-US" sz="2800" dirty="0">
                <a:latin typeface="Trebuchet MS" pitchFamily="-109" charset="0"/>
              </a:rPr>
              <a:t>Thomas Davenport </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1026"/>
          <p:cNvSpPr>
            <a:spLocks noGrp="1" noChangeArrowheads="1"/>
          </p:cNvSpPr>
          <p:nvPr>
            <p:ph type="title"/>
          </p:nvPr>
        </p:nvSpPr>
        <p:spPr/>
        <p:txBody>
          <a:bodyPr/>
          <a:lstStyle/>
          <a:p>
            <a:pPr eaLnBrk="1" hangingPunct="1"/>
            <a:r>
              <a:rPr lang="en-US"/>
              <a:t>How IS creates value</a:t>
            </a:r>
          </a:p>
        </p:txBody>
      </p:sp>
      <p:sp>
        <p:nvSpPr>
          <p:cNvPr id="24578" name="Slide Number Placeholder 5"/>
          <p:cNvSpPr>
            <a:spLocks noGrp="1"/>
          </p:cNvSpPr>
          <p:nvPr>
            <p:ph type="sldNum" sz="quarter" idx="12"/>
          </p:nvPr>
        </p:nvSpPr>
        <p:spPr>
          <a:noFill/>
        </p:spPr>
        <p:txBody>
          <a:bodyPr/>
          <a:lstStyle/>
          <a:p>
            <a:fld id="{5A34CCA1-8E27-C445-9D51-B035784C4DC6}" type="slidenum">
              <a:rPr lang="en-US" smtClean="0">
                <a:latin typeface="Arial" pitchFamily="-109" charset="0"/>
              </a:rPr>
              <a:pPr/>
              <a:t>10</a:t>
            </a:fld>
            <a:endParaRPr lang="en-US" smtClean="0">
              <a:latin typeface="Arial" pitchFamily="-109" charset="0"/>
            </a:endParaRPr>
          </a:p>
        </p:txBody>
      </p:sp>
      <p:pic>
        <p:nvPicPr>
          <p:cNvPr id="2" name="Picture 1"/>
          <p:cNvPicPr>
            <a:picLocks noChangeAspect="1"/>
          </p:cNvPicPr>
          <p:nvPr/>
        </p:nvPicPr>
        <p:blipFill>
          <a:blip r:embed="rId2"/>
          <a:stretch>
            <a:fillRect/>
          </a:stretch>
        </p:blipFill>
        <p:spPr>
          <a:xfrm>
            <a:off x="1447800" y="3276600"/>
            <a:ext cx="1600200" cy="3282460"/>
          </a:xfrm>
          <a:prstGeom prst="rect">
            <a:avLst/>
          </a:prstGeom>
        </p:spPr>
      </p:pic>
      <p:graphicFrame>
        <p:nvGraphicFramePr>
          <p:cNvPr id="3" name="Table 2"/>
          <p:cNvGraphicFramePr>
            <a:graphicFrameLocks noGrp="1"/>
          </p:cNvGraphicFramePr>
          <p:nvPr>
            <p:extLst/>
          </p:nvPr>
        </p:nvGraphicFramePr>
        <p:xfrm>
          <a:off x="1143000" y="2118360"/>
          <a:ext cx="7391400" cy="1005840"/>
        </p:xfrm>
        <a:graphic>
          <a:graphicData uri="http://schemas.openxmlformats.org/drawingml/2006/table">
            <a:tbl>
              <a:tblPr/>
              <a:tblGrid>
                <a:gridCol w="1270000"/>
                <a:gridCol w="6121400"/>
              </a:tblGrid>
              <a:tr h="700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Georgia" pitchFamily="-109" charset="0"/>
                        </a:rPr>
                        <a:t>Where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Georgia" pitchFamily="-109" charset="0"/>
                        </a:rPr>
                        <a:t>Value is created when customers get information directly related to their current location and what local services they want to consume.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pic>
        <p:nvPicPr>
          <p:cNvPr id="4" name="Picture 3"/>
          <p:cNvPicPr>
            <a:picLocks noChangeAspect="1"/>
          </p:cNvPicPr>
          <p:nvPr/>
        </p:nvPicPr>
        <p:blipFill>
          <a:blip r:embed="rId3"/>
          <a:stretch>
            <a:fillRect/>
          </a:stretch>
        </p:blipFill>
        <p:spPr>
          <a:xfrm>
            <a:off x="3352800" y="3733800"/>
            <a:ext cx="5168900" cy="2669032"/>
          </a:xfrm>
          <a:prstGeom prst="rect">
            <a:avLst/>
          </a:prstGeom>
        </p:spPr>
      </p:pic>
    </p:spTree>
    <p:extLst>
      <p:ext uri="{BB962C8B-B14F-4D97-AF65-F5344CB8AC3E}">
        <p14:creationId xmlns:p14="http://schemas.microsoft.com/office/powerpoint/2010/main" val="6166810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1026"/>
          <p:cNvSpPr>
            <a:spLocks noGrp="1" noChangeArrowheads="1"/>
          </p:cNvSpPr>
          <p:nvPr>
            <p:ph type="title"/>
          </p:nvPr>
        </p:nvSpPr>
        <p:spPr/>
        <p:txBody>
          <a:bodyPr/>
          <a:lstStyle/>
          <a:p>
            <a:pPr eaLnBrk="1" hangingPunct="1"/>
            <a:r>
              <a:rPr lang="en-US"/>
              <a:t>How IS creates value</a:t>
            </a:r>
          </a:p>
        </p:txBody>
      </p:sp>
      <p:sp>
        <p:nvSpPr>
          <p:cNvPr id="24578" name="Slide Number Placeholder 5"/>
          <p:cNvSpPr>
            <a:spLocks noGrp="1"/>
          </p:cNvSpPr>
          <p:nvPr>
            <p:ph type="sldNum" sz="quarter" idx="12"/>
          </p:nvPr>
        </p:nvSpPr>
        <p:spPr>
          <a:noFill/>
        </p:spPr>
        <p:txBody>
          <a:bodyPr/>
          <a:lstStyle/>
          <a:p>
            <a:fld id="{5A34CCA1-8E27-C445-9D51-B035784C4DC6}" type="slidenum">
              <a:rPr lang="en-US" smtClean="0">
                <a:latin typeface="Arial" pitchFamily="-109" charset="0"/>
              </a:rPr>
              <a:pPr/>
              <a:t>11</a:t>
            </a:fld>
            <a:endParaRPr lang="en-US" smtClean="0">
              <a:latin typeface="Arial" pitchFamily="-109" charset="0"/>
            </a:endParaRPr>
          </a:p>
        </p:txBody>
      </p:sp>
      <p:graphicFrame>
        <p:nvGraphicFramePr>
          <p:cNvPr id="52278" name="Group 1078"/>
          <p:cNvGraphicFramePr>
            <a:graphicFrameLocks noGrp="1"/>
          </p:cNvGraphicFramePr>
          <p:nvPr>
            <p:extLst/>
          </p:nvPr>
        </p:nvGraphicFramePr>
        <p:xfrm>
          <a:off x="1143000" y="2038350"/>
          <a:ext cx="7391400" cy="701040"/>
        </p:xfrm>
        <a:graphic>
          <a:graphicData uri="http://schemas.openxmlformats.org/drawingml/2006/table">
            <a:tbl>
              <a:tblPr/>
              <a:tblGrid>
                <a:gridCol w="1270000"/>
                <a:gridCol w="6121400"/>
              </a:tblGrid>
              <a:tr h="6429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Georgia" pitchFamily="-109" charset="0"/>
                        </a:rPr>
                        <a:t>When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Georgia" pitchFamily="-109" charset="0"/>
                        </a:rPr>
                        <a:t>When a firm delivers a service to a client can greatly determine its 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pic>
        <p:nvPicPr>
          <p:cNvPr id="2" name="Picture 1"/>
          <p:cNvPicPr>
            <a:picLocks noChangeAspect="1"/>
          </p:cNvPicPr>
          <p:nvPr/>
        </p:nvPicPr>
        <p:blipFill>
          <a:blip r:embed="rId3"/>
          <a:stretch>
            <a:fillRect/>
          </a:stretch>
        </p:blipFill>
        <p:spPr>
          <a:xfrm>
            <a:off x="2324100" y="2971800"/>
            <a:ext cx="5029200" cy="3771900"/>
          </a:xfrm>
          <a:prstGeom prst="rect">
            <a:avLst/>
          </a:prstGeom>
        </p:spPr>
      </p:pic>
    </p:spTree>
    <p:extLst>
      <p:ext uri="{BB962C8B-B14F-4D97-AF65-F5344CB8AC3E}">
        <p14:creationId xmlns:p14="http://schemas.microsoft.com/office/powerpoint/2010/main" val="16516986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noFill/>
        </p:spPr>
        <p:txBody>
          <a:bodyPr lIns="92075" tIns="46038" rIns="92075" bIns="46038" anchor="ctr"/>
          <a:lstStyle/>
          <a:p>
            <a:pPr eaLnBrk="1" hangingPunct="1"/>
            <a:r>
              <a:rPr lang="en-US"/>
              <a:t>Knowledge transfer</a:t>
            </a:r>
          </a:p>
        </p:txBody>
      </p:sp>
      <p:sp>
        <p:nvSpPr>
          <p:cNvPr id="25604" name="Rectangle 3"/>
          <p:cNvSpPr>
            <a:spLocks noGrp="1" noChangeArrowheads="1"/>
          </p:cNvSpPr>
          <p:nvPr>
            <p:ph idx="1"/>
          </p:nvPr>
        </p:nvSpPr>
        <p:spPr>
          <a:noFill/>
        </p:spPr>
        <p:txBody>
          <a:bodyPr lIns="92075" tIns="46038" rIns="92075" bIns="46038"/>
          <a:lstStyle/>
          <a:p>
            <a:pPr eaLnBrk="1" hangingPunct="1"/>
            <a:r>
              <a:rPr lang="en-US" sz="2800" dirty="0"/>
              <a:t>Writing and paper enable accumulation and transmission of knowledge</a:t>
            </a:r>
          </a:p>
          <a:p>
            <a:pPr eaLnBrk="1" hangingPunct="1"/>
            <a:r>
              <a:rPr lang="en-US" sz="2800" dirty="0"/>
              <a:t>Writing encodes information</a:t>
            </a:r>
          </a:p>
          <a:p>
            <a:pPr eaLnBrk="1" hangingPunct="1"/>
            <a:r>
              <a:rPr lang="en-US" sz="2800" dirty="0"/>
              <a:t>Full writing systems are 5,000 years old</a:t>
            </a:r>
          </a:p>
          <a:p>
            <a:pPr eaLnBrk="1" hangingPunct="1"/>
            <a:r>
              <a:rPr lang="en-US" sz="2800" dirty="0"/>
              <a:t>Storage medium has progressed from clay to</a:t>
            </a:r>
            <a:r>
              <a:rPr lang="en-US" sz="2800" dirty="0" smtClean="0"/>
              <a:t> solid state memory</a:t>
            </a:r>
          </a:p>
          <a:p>
            <a:pPr eaLnBrk="1" hangingPunct="1"/>
            <a:r>
              <a:rPr lang="en-US" sz="2800" dirty="0"/>
              <a:t>Large scale organizational memory parallels development of large organizations </a:t>
            </a:r>
          </a:p>
        </p:txBody>
      </p:sp>
      <p:sp>
        <p:nvSpPr>
          <p:cNvPr id="25602" name="Slide Number Placeholder 5"/>
          <p:cNvSpPr>
            <a:spLocks noGrp="1"/>
          </p:cNvSpPr>
          <p:nvPr>
            <p:ph type="sldNum" sz="quarter" idx="12"/>
          </p:nvPr>
        </p:nvSpPr>
        <p:spPr>
          <a:noFill/>
        </p:spPr>
        <p:txBody>
          <a:bodyPr/>
          <a:lstStyle/>
          <a:p>
            <a:fld id="{22E6D4DC-D2BE-364D-889E-B80BE312F730}" type="slidenum">
              <a:rPr lang="en-US" smtClean="0">
                <a:latin typeface="Arial" pitchFamily="-109" charset="0"/>
              </a:rPr>
              <a:pPr/>
              <a:t>12</a:t>
            </a:fld>
            <a:endParaRPr lang="en-US" smtClean="0">
              <a:latin typeface="Arial" pitchFamily="-109"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noFill/>
        </p:spPr>
        <p:txBody>
          <a:bodyPr lIns="92075" tIns="46038" rIns="92075" bIns="46038" anchor="ctr"/>
          <a:lstStyle/>
          <a:p>
            <a:pPr eaLnBrk="1" hangingPunct="1"/>
            <a:r>
              <a:rPr lang="en-US"/>
              <a:t>Information hardness</a:t>
            </a:r>
          </a:p>
        </p:txBody>
      </p:sp>
      <p:sp>
        <p:nvSpPr>
          <p:cNvPr id="27650" name="Slide Number Placeholder 5"/>
          <p:cNvSpPr>
            <a:spLocks noGrp="1"/>
          </p:cNvSpPr>
          <p:nvPr>
            <p:ph type="sldNum" sz="quarter" idx="12"/>
          </p:nvPr>
        </p:nvSpPr>
        <p:spPr>
          <a:noFill/>
        </p:spPr>
        <p:txBody>
          <a:bodyPr/>
          <a:lstStyle/>
          <a:p>
            <a:fld id="{DEE63211-5767-9E46-8293-2FF6A43218F6}" type="slidenum">
              <a:rPr lang="en-US" smtClean="0">
                <a:latin typeface="Arial" pitchFamily="-109" charset="0"/>
              </a:rPr>
              <a:pPr/>
              <a:t>13</a:t>
            </a:fld>
            <a:endParaRPr lang="en-US" smtClean="0">
              <a:latin typeface="Arial" pitchFamily="-109" charset="0"/>
            </a:endParaRPr>
          </a:p>
        </p:txBody>
      </p:sp>
      <p:graphicFrame>
        <p:nvGraphicFramePr>
          <p:cNvPr id="15432" name="Group 72"/>
          <p:cNvGraphicFramePr>
            <a:graphicFrameLocks noGrp="1"/>
          </p:cNvGraphicFramePr>
          <p:nvPr/>
        </p:nvGraphicFramePr>
        <p:xfrm>
          <a:off x="914400" y="1981200"/>
          <a:ext cx="8001000" cy="4663440"/>
        </p:xfrm>
        <a:graphic>
          <a:graphicData uri="http://schemas.openxmlformats.org/drawingml/2006/table">
            <a:tbl>
              <a:tblPr/>
              <a:tblGrid>
                <a:gridCol w="1219200"/>
                <a:gridCol w="762000"/>
                <a:gridCol w="6019800"/>
              </a:tblGrid>
              <a:tr h="317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Trebuchet MS" charset="0"/>
                        </a:rPr>
                        <a:t>Minerals</a:t>
                      </a:r>
                      <a:endParaRPr kumimoji="0" lang="en-US" sz="1600" b="0" i="0" u="none" strike="noStrike" cap="none" normalizeH="0" baseline="0">
                        <a:ln>
                          <a:noFill/>
                        </a:ln>
                        <a:solidFill>
                          <a:schemeClr val="tx1"/>
                        </a:solidFill>
                        <a:effectLst/>
                        <a:latin typeface="Georgia"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Trebuchet MS" charset="0"/>
                        </a:rPr>
                        <a:t>Scale</a:t>
                      </a:r>
                      <a:endParaRPr kumimoji="0" lang="en-US" sz="16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Trebuchet MS" charset="0"/>
                        </a:rPr>
                        <a:t>Data</a:t>
                      </a:r>
                      <a:endParaRPr kumimoji="0" lang="en-US" sz="16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317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Talc</a:t>
                      </a:r>
                      <a:endParaRPr kumimoji="0" lang="en-US" sz="1600" b="0" i="0" u="none" strike="noStrike" cap="none" normalizeH="0" baseline="0">
                        <a:ln>
                          <a:noFill/>
                        </a:ln>
                        <a:solidFill>
                          <a:schemeClr val="tx1"/>
                        </a:solidFill>
                        <a:effectLst/>
                        <a:latin typeface="Georgia"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1</a:t>
                      </a:r>
                      <a:endParaRPr kumimoji="0" lang="en-US" sz="16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Unidentified source-rumors, gossip, and hearsay</a:t>
                      </a:r>
                      <a:endParaRPr kumimoji="0" lang="en-US" sz="16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17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Gypsum</a:t>
                      </a:r>
                      <a:endParaRPr kumimoji="0" lang="en-US" sz="1600" b="0" i="0" u="none" strike="noStrike" cap="none" normalizeH="0" baseline="0">
                        <a:ln>
                          <a:noFill/>
                        </a:ln>
                        <a:solidFill>
                          <a:schemeClr val="tx1"/>
                        </a:solidFill>
                        <a:effectLst/>
                        <a:latin typeface="Georgia"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2</a:t>
                      </a:r>
                      <a:endParaRPr kumimoji="0" lang="en-US" sz="16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Identified nonexpert source - opinions, feelings, ideas</a:t>
                      </a:r>
                      <a:endParaRPr kumimoji="0" lang="en-US" sz="16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30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Calcite</a:t>
                      </a:r>
                      <a:endParaRPr kumimoji="0" lang="en-US" sz="1600" b="0" i="0" u="none" strike="noStrike" cap="none" normalizeH="0" baseline="0">
                        <a:ln>
                          <a:noFill/>
                        </a:ln>
                        <a:solidFill>
                          <a:schemeClr val="tx1"/>
                        </a:solidFill>
                        <a:effectLst/>
                        <a:latin typeface="Georgia"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3</a:t>
                      </a:r>
                      <a:endParaRPr kumimoji="0" lang="en-US" sz="16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Identified expert source - predictions, speculations, forecasts, estimates</a:t>
                      </a:r>
                      <a:endParaRPr kumimoji="0" lang="en-US" sz="16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30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Fluorite</a:t>
                      </a:r>
                      <a:endParaRPr kumimoji="0" lang="en-US" sz="1600" b="0" i="0" u="none" strike="noStrike" cap="none" normalizeH="0" baseline="0">
                        <a:ln>
                          <a:noFill/>
                        </a:ln>
                        <a:solidFill>
                          <a:schemeClr val="tx1"/>
                        </a:solidFill>
                        <a:effectLst/>
                        <a:latin typeface="Georgia"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4</a:t>
                      </a:r>
                      <a:endParaRPr kumimoji="0" lang="en-US" sz="16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Unsworn testimony - explanations, justifications, assessments, interpretations</a:t>
                      </a:r>
                      <a:endParaRPr kumimoji="0" lang="en-US" sz="16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30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Apatite</a:t>
                      </a:r>
                      <a:endParaRPr kumimoji="0" lang="en-US" sz="1600" b="0" i="0" u="none" strike="noStrike" cap="none" normalizeH="0" baseline="0">
                        <a:ln>
                          <a:noFill/>
                        </a:ln>
                        <a:solidFill>
                          <a:schemeClr val="tx1"/>
                        </a:solidFill>
                        <a:effectLst/>
                        <a:latin typeface="Georgia"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5</a:t>
                      </a:r>
                      <a:endParaRPr kumimoji="0" lang="en-US" sz="16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Sworn testimony - explanations, justifications, assessments, interpretations</a:t>
                      </a:r>
                      <a:endParaRPr kumimoji="0" lang="en-US" sz="16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17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Orthoclase</a:t>
                      </a:r>
                      <a:endParaRPr kumimoji="0" lang="en-US" sz="1600" b="0" i="0" u="none" strike="noStrike" cap="none" normalizeH="0" baseline="0">
                        <a:ln>
                          <a:noFill/>
                        </a:ln>
                        <a:solidFill>
                          <a:schemeClr val="tx1"/>
                        </a:solidFill>
                        <a:effectLst/>
                        <a:latin typeface="Georgia"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6</a:t>
                      </a:r>
                      <a:endParaRPr kumimoji="0" lang="en-US" sz="16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Budgets, formal plans</a:t>
                      </a:r>
                      <a:endParaRPr kumimoji="0" lang="en-US" sz="16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30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Quartz</a:t>
                      </a:r>
                      <a:endParaRPr kumimoji="0" lang="en-US" sz="1600" b="0" i="0" u="none" strike="noStrike" cap="none" normalizeH="0" baseline="0">
                        <a:ln>
                          <a:noFill/>
                        </a:ln>
                        <a:solidFill>
                          <a:schemeClr val="tx1"/>
                        </a:solidFill>
                        <a:effectLst/>
                        <a:latin typeface="Georgia"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7</a:t>
                      </a:r>
                      <a:endParaRPr kumimoji="0" lang="en-US" sz="16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News reports, non-financial data, industry statistics, survey data </a:t>
                      </a:r>
                      <a:endParaRPr kumimoji="0" lang="en-US" sz="16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17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Topaz</a:t>
                      </a:r>
                      <a:endParaRPr kumimoji="0" lang="en-US" sz="1600" b="0" i="0" u="none" strike="noStrike" cap="none" normalizeH="0" baseline="0">
                        <a:ln>
                          <a:noFill/>
                        </a:ln>
                        <a:solidFill>
                          <a:schemeClr val="tx1"/>
                        </a:solidFill>
                        <a:effectLst/>
                        <a:latin typeface="Georgia"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8</a:t>
                      </a:r>
                      <a:endParaRPr kumimoji="0" lang="en-US" sz="16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Unaudited financial statements, government statistics</a:t>
                      </a:r>
                      <a:endParaRPr kumimoji="0" lang="en-US" sz="16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17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Corundum</a:t>
                      </a:r>
                      <a:endParaRPr kumimoji="0" lang="en-US" sz="1600" b="0" i="0" u="none" strike="noStrike" cap="none" normalizeH="0" baseline="0">
                        <a:ln>
                          <a:noFill/>
                        </a:ln>
                        <a:solidFill>
                          <a:schemeClr val="tx1"/>
                        </a:solidFill>
                        <a:effectLst/>
                        <a:latin typeface="Georgia"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9</a:t>
                      </a:r>
                      <a:endParaRPr kumimoji="0" lang="en-US" sz="16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Audited financial statements, government statistics</a:t>
                      </a:r>
                      <a:endParaRPr kumimoji="0" lang="en-US" sz="16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17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Diamond</a:t>
                      </a:r>
                      <a:endParaRPr kumimoji="0" lang="en-US" sz="1600" b="0" i="0" u="none" strike="noStrike" cap="none" normalizeH="0" baseline="0">
                        <a:ln>
                          <a:noFill/>
                        </a:ln>
                        <a:solidFill>
                          <a:schemeClr val="tx1"/>
                        </a:solidFill>
                        <a:effectLst/>
                        <a:latin typeface="Georgia"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10</a:t>
                      </a:r>
                      <a:endParaRPr kumimoji="0" lang="en-US" sz="16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Stock exchange and commodity market data</a:t>
                      </a:r>
                      <a:endParaRPr kumimoji="0" lang="en-US" sz="16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noFill/>
        </p:spPr>
        <p:txBody>
          <a:bodyPr lIns="92075" tIns="46038" rIns="92075" bIns="46038" anchor="ctr"/>
          <a:lstStyle/>
          <a:p>
            <a:pPr eaLnBrk="1" hangingPunct="1"/>
            <a:r>
              <a:rPr lang="en-US"/>
              <a:t>Information richness</a:t>
            </a:r>
          </a:p>
        </p:txBody>
      </p:sp>
      <p:sp>
        <p:nvSpPr>
          <p:cNvPr id="28676" name="Rectangle 3"/>
          <p:cNvSpPr>
            <a:spLocks noGrp="1" noChangeArrowheads="1"/>
          </p:cNvSpPr>
          <p:nvPr>
            <p:ph idx="1"/>
          </p:nvPr>
        </p:nvSpPr>
        <p:spPr>
          <a:xfrm>
            <a:off x="685800" y="3962400"/>
            <a:ext cx="7772400" cy="2286000"/>
          </a:xfrm>
          <a:noFill/>
        </p:spPr>
        <p:txBody>
          <a:bodyPr lIns="92075" tIns="46038" rIns="92075" bIns="46038"/>
          <a:lstStyle/>
          <a:p>
            <a:pPr eaLnBrk="1" hangingPunct="1"/>
            <a:r>
              <a:rPr lang="en-US"/>
              <a:t>Managers seek rich information to resolve equivocality</a:t>
            </a:r>
          </a:p>
          <a:p>
            <a:pPr eaLnBrk="1" hangingPunct="1"/>
            <a:r>
              <a:rPr lang="en-US"/>
              <a:t>Information systems typically deliver lean information</a:t>
            </a:r>
          </a:p>
        </p:txBody>
      </p:sp>
      <p:sp>
        <p:nvSpPr>
          <p:cNvPr id="28674" name="Slide Number Placeholder 5"/>
          <p:cNvSpPr>
            <a:spLocks noGrp="1"/>
          </p:cNvSpPr>
          <p:nvPr>
            <p:ph type="sldNum" sz="quarter" idx="12"/>
          </p:nvPr>
        </p:nvSpPr>
        <p:spPr>
          <a:noFill/>
        </p:spPr>
        <p:txBody>
          <a:bodyPr/>
          <a:lstStyle/>
          <a:p>
            <a:fld id="{F337F3A8-72F6-7340-85B1-15DC64625F0A}" type="slidenum">
              <a:rPr lang="en-US" smtClean="0">
                <a:latin typeface="Arial" pitchFamily="-109" charset="0"/>
              </a:rPr>
              <a:pPr/>
              <a:t>14</a:t>
            </a:fld>
            <a:endParaRPr lang="en-US" smtClean="0">
              <a:latin typeface="Arial" pitchFamily="-109" charset="0"/>
            </a:endParaRPr>
          </a:p>
        </p:txBody>
      </p:sp>
      <p:graphicFrame>
        <p:nvGraphicFramePr>
          <p:cNvPr id="16422" name="Group 38"/>
          <p:cNvGraphicFramePr>
            <a:graphicFrameLocks noGrp="1"/>
          </p:cNvGraphicFramePr>
          <p:nvPr/>
        </p:nvGraphicFramePr>
        <p:xfrm>
          <a:off x="990600" y="1905000"/>
          <a:ext cx="7696200" cy="1905000"/>
        </p:xfrm>
        <a:graphic>
          <a:graphicData uri="http://schemas.openxmlformats.org/drawingml/2006/table">
            <a:tbl>
              <a:tblPr/>
              <a:tblGrid>
                <a:gridCol w="1568450"/>
                <a:gridCol w="1422400"/>
                <a:gridCol w="1568450"/>
                <a:gridCol w="1568450"/>
                <a:gridCol w="1568450"/>
              </a:tblGrid>
              <a:tr h="590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Trebuchet MS" charset="0"/>
                        </a:rPr>
                        <a:t>Richest</a:t>
                      </a:r>
                      <a:endParaRPr kumimoji="0" lang="en-US" sz="1800" b="1" i="0" u="none" strike="noStrike" cap="none" normalizeH="0" baseline="0">
                        <a:ln>
                          <a:noFill/>
                        </a:ln>
                        <a:solidFill>
                          <a:schemeClr val="tx1"/>
                        </a:solidFill>
                        <a:effectLst/>
                        <a:latin typeface="Georgia"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Trebuchet MS" charset="0"/>
                        </a:rPr>
                        <a:t>Leanest</a:t>
                      </a:r>
                      <a:endParaRPr kumimoji="0" lang="en-US" sz="1800" b="1"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13144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rebuchet MS" charset="0"/>
                        </a:rPr>
                        <a:t>Face-to-face</a:t>
                      </a:r>
                      <a:endParaRPr kumimoji="0" lang="en-US" sz="1800" b="0" i="0" u="none" strike="noStrike" cap="none" normalizeH="0" baseline="0">
                        <a:ln>
                          <a:noFill/>
                        </a:ln>
                        <a:solidFill>
                          <a:schemeClr val="tx1"/>
                        </a:solidFill>
                        <a:effectLst/>
                        <a:latin typeface="Georgia"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rebuchet MS" charset="0"/>
                        </a:rPr>
                        <a:t>Telephone</a:t>
                      </a:r>
                      <a:endParaRPr kumimoji="0" lang="en-US" sz="18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rebuchet MS" charset="0"/>
                        </a:rPr>
                        <a:t>Personal documents (letters and memos)</a:t>
                      </a:r>
                      <a:endParaRPr kumimoji="0" lang="en-US" sz="18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rebuchet MS" charset="0"/>
                        </a:rPr>
                        <a:t>Impersonal written documents</a:t>
                      </a:r>
                      <a:endParaRPr kumimoji="0" lang="en-US" sz="18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Trebuchet MS" charset="0"/>
                        </a:rPr>
                        <a:t>Numeric documents</a:t>
                      </a:r>
                      <a:endParaRPr kumimoji="0" lang="en-US" sz="18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dirty="0"/>
              <a:t>Information </a:t>
            </a:r>
            <a:r>
              <a:rPr lang="en-US" dirty="0" smtClean="0"/>
              <a:t>classes—content</a:t>
            </a:r>
            <a:endParaRPr lang="en-US" dirty="0"/>
          </a:p>
        </p:txBody>
      </p:sp>
      <p:sp>
        <p:nvSpPr>
          <p:cNvPr id="29698" name="Slide Number Placeholder 5"/>
          <p:cNvSpPr>
            <a:spLocks noGrp="1"/>
          </p:cNvSpPr>
          <p:nvPr>
            <p:ph type="sldNum" sz="quarter" idx="12"/>
          </p:nvPr>
        </p:nvSpPr>
        <p:spPr>
          <a:noFill/>
        </p:spPr>
        <p:txBody>
          <a:bodyPr/>
          <a:lstStyle/>
          <a:p>
            <a:fld id="{24112ECD-7323-754F-B0A3-B0C328EAED9F}" type="slidenum">
              <a:rPr lang="en-US" smtClean="0">
                <a:latin typeface="Arial" pitchFamily="-109" charset="0"/>
              </a:rPr>
              <a:pPr/>
              <a:t>15</a:t>
            </a:fld>
            <a:endParaRPr lang="en-US" smtClean="0">
              <a:latin typeface="Arial" pitchFamily="-109" charset="0"/>
            </a:endParaRPr>
          </a:p>
        </p:txBody>
      </p:sp>
      <p:graphicFrame>
        <p:nvGraphicFramePr>
          <p:cNvPr id="17446" name="Group 38"/>
          <p:cNvGraphicFramePr>
            <a:graphicFrameLocks noGrp="1"/>
          </p:cNvGraphicFramePr>
          <p:nvPr>
            <p:extLst/>
          </p:nvPr>
        </p:nvGraphicFramePr>
        <p:xfrm>
          <a:off x="914400" y="2057400"/>
          <a:ext cx="7848600" cy="1463040"/>
        </p:xfrm>
        <a:graphic>
          <a:graphicData uri="http://schemas.openxmlformats.org/drawingml/2006/table">
            <a:tbl>
              <a:tblPr/>
              <a:tblGrid>
                <a:gridCol w="1698625"/>
                <a:gridCol w="6149975"/>
              </a:tblGrid>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Trebuchet MS"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rebuchet MS"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rebuchet MS" charset="0"/>
                        </a:rPr>
                        <a:t>Content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rebuchet MS" charset="0"/>
                        </a:rPr>
                        <a:t>Quantity, location, and types of items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pic>
        <p:nvPicPr>
          <p:cNvPr id="2" name="Picture 1"/>
          <p:cNvPicPr>
            <a:picLocks noChangeAspect="1"/>
          </p:cNvPicPr>
          <p:nvPr/>
        </p:nvPicPr>
        <p:blipFill>
          <a:blip r:embed="rId2"/>
          <a:stretch>
            <a:fillRect/>
          </a:stretch>
        </p:blipFill>
        <p:spPr>
          <a:xfrm>
            <a:off x="2362200" y="3663852"/>
            <a:ext cx="5295900" cy="3041748"/>
          </a:xfrm>
          <a:prstGeom prst="rect">
            <a:avLst/>
          </a:prstGeom>
        </p:spPr>
      </p:pic>
    </p:spTree>
    <p:extLst>
      <p:ext uri="{BB962C8B-B14F-4D97-AF65-F5344CB8AC3E}">
        <p14:creationId xmlns:p14="http://schemas.microsoft.com/office/powerpoint/2010/main" val="12339666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dirty="0"/>
              <a:t>Information </a:t>
            </a:r>
            <a:r>
              <a:rPr lang="en-US" dirty="0" smtClean="0"/>
              <a:t>classes—form</a:t>
            </a:r>
            <a:endParaRPr lang="en-US" dirty="0"/>
          </a:p>
        </p:txBody>
      </p:sp>
      <p:sp>
        <p:nvSpPr>
          <p:cNvPr id="29698" name="Slide Number Placeholder 5"/>
          <p:cNvSpPr>
            <a:spLocks noGrp="1"/>
          </p:cNvSpPr>
          <p:nvPr>
            <p:ph type="sldNum" sz="quarter" idx="12"/>
          </p:nvPr>
        </p:nvSpPr>
        <p:spPr>
          <a:noFill/>
        </p:spPr>
        <p:txBody>
          <a:bodyPr/>
          <a:lstStyle/>
          <a:p>
            <a:fld id="{24112ECD-7323-754F-B0A3-B0C328EAED9F}" type="slidenum">
              <a:rPr lang="en-US" smtClean="0">
                <a:latin typeface="Arial" pitchFamily="-109" charset="0"/>
              </a:rPr>
              <a:pPr/>
              <a:t>16</a:t>
            </a:fld>
            <a:endParaRPr lang="en-US" smtClean="0">
              <a:latin typeface="Arial" pitchFamily="-109" charset="0"/>
            </a:endParaRPr>
          </a:p>
        </p:txBody>
      </p:sp>
      <p:graphicFrame>
        <p:nvGraphicFramePr>
          <p:cNvPr id="17446" name="Group 38"/>
          <p:cNvGraphicFramePr>
            <a:graphicFrameLocks noGrp="1"/>
          </p:cNvGraphicFramePr>
          <p:nvPr>
            <p:extLst/>
          </p:nvPr>
        </p:nvGraphicFramePr>
        <p:xfrm>
          <a:off x="914400" y="2057400"/>
          <a:ext cx="7848600" cy="1036320"/>
        </p:xfrm>
        <a:graphic>
          <a:graphicData uri="http://schemas.openxmlformats.org/drawingml/2006/table">
            <a:tbl>
              <a:tblPr/>
              <a:tblGrid>
                <a:gridCol w="1698625"/>
                <a:gridCol w="6149975"/>
              </a:tblGrid>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Trebuchet MS"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rebuchet MS"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rebuchet MS" charset="0"/>
                        </a:rPr>
                        <a:t>Form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rebuchet MS" charset="0"/>
                        </a:rPr>
                        <a:t>Shape and composition of an object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pic>
        <p:nvPicPr>
          <p:cNvPr id="2" name="Picture 1"/>
          <p:cNvPicPr>
            <a:picLocks noChangeAspect="1"/>
          </p:cNvPicPr>
          <p:nvPr/>
        </p:nvPicPr>
        <p:blipFill>
          <a:blip r:embed="rId2"/>
          <a:stretch>
            <a:fillRect/>
          </a:stretch>
        </p:blipFill>
        <p:spPr>
          <a:xfrm>
            <a:off x="2895600" y="3415666"/>
            <a:ext cx="4141272" cy="2756534"/>
          </a:xfrm>
          <a:prstGeom prst="rect">
            <a:avLst/>
          </a:prstGeom>
        </p:spPr>
      </p:pic>
      <p:sp>
        <p:nvSpPr>
          <p:cNvPr id="6" name="Rectangle 3"/>
          <p:cNvSpPr txBox="1">
            <a:spLocks noChangeArrowheads="1"/>
          </p:cNvSpPr>
          <p:nvPr/>
        </p:nvSpPr>
        <p:spPr bwMode="auto">
          <a:xfrm>
            <a:off x="2895600" y="6172200"/>
            <a:ext cx="4114800" cy="6223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Blip>
                <a:blip r:embed="rId3"/>
              </a:buBlip>
              <a:defRPr sz="3200">
                <a:solidFill>
                  <a:schemeClr val="tx1"/>
                </a:solidFill>
                <a:latin typeface="+mn-lt"/>
                <a:ea typeface="ＭＳ Ｐゴシック" pitchFamily="-109" charset="-128"/>
                <a:cs typeface="ＭＳ Ｐゴシック" pitchFamily="-109" charset="-128"/>
              </a:defRPr>
            </a:lvl1pPr>
            <a:lvl2pPr marL="742950" indent="-285750" algn="l" rtl="0" eaLnBrk="0" fontAlgn="base" hangingPunct="0">
              <a:spcBef>
                <a:spcPct val="20000"/>
              </a:spcBef>
              <a:spcAft>
                <a:spcPct val="0"/>
              </a:spcAft>
              <a:buClr>
                <a:schemeClr val="accent2"/>
              </a:buClr>
              <a:buFont typeface="Wingdings" pitchFamily="-109" charset="2"/>
              <a:buBlip>
                <a:blip r:embed="rId4"/>
              </a:buBlip>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Font typeface="Wingdings" pitchFamily="-109" charset="2"/>
              <a:buChar char="s"/>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Font typeface="Wingdings" pitchFamily="-109" charset="2"/>
              <a:buChar char="s"/>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tx2"/>
              </a:buClr>
              <a:buFont typeface="Wingdings" charset="2"/>
              <a:buChar char="s"/>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tx2"/>
              </a:buClr>
              <a:buFont typeface="Wingdings" charset="2"/>
              <a:buChar char="s"/>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tx2"/>
              </a:buClr>
              <a:buFont typeface="Wingdings" charset="2"/>
              <a:buChar char="s"/>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tx2"/>
              </a:buClr>
              <a:buFont typeface="Wingdings" charset="2"/>
              <a:buChar char="s"/>
              <a:defRPr sz="2000">
                <a:solidFill>
                  <a:schemeClr val="tx1"/>
                </a:solidFill>
                <a:latin typeface="+mn-lt"/>
                <a:ea typeface="ＭＳ Ｐゴシック" charset="-128"/>
              </a:defRPr>
            </a:lvl9pPr>
          </a:lstStyle>
          <a:p>
            <a:pPr marL="0" indent="0" algn="ctr" eaLnBrk="1" hangingPunct="1">
              <a:buFontTx/>
              <a:buNone/>
            </a:pPr>
            <a:r>
              <a:rPr lang="en-US" sz="2800" dirty="0" smtClean="0"/>
              <a:t>What goes into a Tesla?	</a:t>
            </a:r>
            <a:endParaRPr lang="en-US" sz="2800" dirty="0"/>
          </a:p>
        </p:txBody>
      </p:sp>
    </p:spTree>
    <p:extLst>
      <p:ext uri="{BB962C8B-B14F-4D97-AF65-F5344CB8AC3E}">
        <p14:creationId xmlns:p14="http://schemas.microsoft.com/office/powerpoint/2010/main" val="10281427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dirty="0"/>
              <a:t>Information </a:t>
            </a:r>
            <a:r>
              <a:rPr lang="en-US" dirty="0" smtClean="0"/>
              <a:t>classes—behavior</a:t>
            </a:r>
            <a:endParaRPr lang="en-US" dirty="0"/>
          </a:p>
        </p:txBody>
      </p:sp>
      <p:sp>
        <p:nvSpPr>
          <p:cNvPr id="29698" name="Slide Number Placeholder 5"/>
          <p:cNvSpPr>
            <a:spLocks noGrp="1"/>
          </p:cNvSpPr>
          <p:nvPr>
            <p:ph type="sldNum" sz="quarter" idx="12"/>
          </p:nvPr>
        </p:nvSpPr>
        <p:spPr>
          <a:noFill/>
        </p:spPr>
        <p:txBody>
          <a:bodyPr/>
          <a:lstStyle/>
          <a:p>
            <a:fld id="{24112ECD-7323-754F-B0A3-B0C328EAED9F}" type="slidenum">
              <a:rPr lang="en-US" smtClean="0">
                <a:latin typeface="Arial" pitchFamily="-109" charset="0"/>
              </a:rPr>
              <a:pPr/>
              <a:t>17</a:t>
            </a:fld>
            <a:endParaRPr lang="en-US" smtClean="0">
              <a:latin typeface="Arial" pitchFamily="-109" charset="0"/>
            </a:endParaRPr>
          </a:p>
        </p:txBody>
      </p:sp>
      <p:graphicFrame>
        <p:nvGraphicFramePr>
          <p:cNvPr id="17446" name="Group 38"/>
          <p:cNvGraphicFramePr>
            <a:graphicFrameLocks noGrp="1"/>
          </p:cNvGraphicFramePr>
          <p:nvPr>
            <p:extLst/>
          </p:nvPr>
        </p:nvGraphicFramePr>
        <p:xfrm>
          <a:off x="914400" y="2057400"/>
          <a:ext cx="7848600" cy="1036320"/>
        </p:xfrm>
        <a:graphic>
          <a:graphicData uri="http://schemas.openxmlformats.org/drawingml/2006/table">
            <a:tbl>
              <a:tblPr/>
              <a:tblGrid>
                <a:gridCol w="1698625"/>
                <a:gridCol w="6149975"/>
              </a:tblGrid>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Trebuchet MS"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rebuchet MS"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rebuchet MS" charset="0"/>
                        </a:rPr>
                        <a:t>Behavior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rebuchet MS" charset="0"/>
                        </a:rPr>
                        <a:t>Simulation of a physical object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pic>
        <p:nvPicPr>
          <p:cNvPr id="3" name="Picture 2"/>
          <p:cNvPicPr>
            <a:picLocks noChangeAspect="1"/>
          </p:cNvPicPr>
          <p:nvPr/>
        </p:nvPicPr>
        <p:blipFill>
          <a:blip r:embed="rId2"/>
          <a:stretch>
            <a:fillRect/>
          </a:stretch>
        </p:blipFill>
        <p:spPr>
          <a:xfrm>
            <a:off x="3124200" y="3486150"/>
            <a:ext cx="3581400" cy="2686050"/>
          </a:xfrm>
          <a:prstGeom prst="rect">
            <a:avLst/>
          </a:prstGeom>
        </p:spPr>
      </p:pic>
      <p:sp>
        <p:nvSpPr>
          <p:cNvPr id="7" name="Rectangle 3"/>
          <p:cNvSpPr txBox="1">
            <a:spLocks noChangeArrowheads="1"/>
          </p:cNvSpPr>
          <p:nvPr/>
        </p:nvSpPr>
        <p:spPr bwMode="auto">
          <a:xfrm>
            <a:off x="2895600" y="6172200"/>
            <a:ext cx="4114800" cy="6223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Blip>
                <a:blip r:embed="rId3"/>
              </a:buBlip>
              <a:defRPr sz="3200">
                <a:solidFill>
                  <a:schemeClr val="tx1"/>
                </a:solidFill>
                <a:latin typeface="+mn-lt"/>
                <a:ea typeface="ＭＳ Ｐゴシック" pitchFamily="-109" charset="-128"/>
                <a:cs typeface="ＭＳ Ｐゴシック" pitchFamily="-109" charset="-128"/>
              </a:defRPr>
            </a:lvl1pPr>
            <a:lvl2pPr marL="742950" indent="-285750" algn="l" rtl="0" eaLnBrk="0" fontAlgn="base" hangingPunct="0">
              <a:spcBef>
                <a:spcPct val="20000"/>
              </a:spcBef>
              <a:spcAft>
                <a:spcPct val="0"/>
              </a:spcAft>
              <a:buClr>
                <a:schemeClr val="accent2"/>
              </a:buClr>
              <a:buFont typeface="Wingdings" pitchFamily="-109" charset="2"/>
              <a:buBlip>
                <a:blip r:embed="rId4"/>
              </a:buBlip>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Font typeface="Wingdings" pitchFamily="-109" charset="2"/>
              <a:buChar char="s"/>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Font typeface="Wingdings" pitchFamily="-109" charset="2"/>
              <a:buChar char="s"/>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tx2"/>
              </a:buClr>
              <a:buFont typeface="Wingdings" charset="2"/>
              <a:buChar char="s"/>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tx2"/>
              </a:buClr>
              <a:buFont typeface="Wingdings" charset="2"/>
              <a:buChar char="s"/>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tx2"/>
              </a:buClr>
              <a:buFont typeface="Wingdings" charset="2"/>
              <a:buChar char="s"/>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tx2"/>
              </a:buClr>
              <a:buFont typeface="Wingdings" charset="2"/>
              <a:buChar char="s"/>
              <a:defRPr sz="2000">
                <a:solidFill>
                  <a:schemeClr val="tx1"/>
                </a:solidFill>
                <a:latin typeface="+mn-lt"/>
                <a:ea typeface="ＭＳ Ｐゴシック" charset="-128"/>
              </a:defRPr>
            </a:lvl9pPr>
          </a:lstStyle>
          <a:p>
            <a:pPr marL="0" indent="0" algn="ctr" eaLnBrk="1" hangingPunct="1">
              <a:buFontTx/>
              <a:buNone/>
            </a:pPr>
            <a:r>
              <a:rPr lang="en-US" sz="2800" dirty="0" smtClean="0"/>
              <a:t>Computations</a:t>
            </a:r>
            <a:r>
              <a:rPr lang="en-US" sz="2800" dirty="0" smtClean="0"/>
              <a:t>	</a:t>
            </a:r>
            <a:endParaRPr lang="en-US" sz="2800" dirty="0"/>
          </a:p>
        </p:txBody>
      </p:sp>
    </p:spTree>
    <p:extLst>
      <p:ext uri="{BB962C8B-B14F-4D97-AF65-F5344CB8AC3E}">
        <p14:creationId xmlns:p14="http://schemas.microsoft.com/office/powerpoint/2010/main" val="13420948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dirty="0"/>
              <a:t>Information </a:t>
            </a:r>
            <a:r>
              <a:rPr lang="en-US" dirty="0" smtClean="0"/>
              <a:t>classes—action</a:t>
            </a:r>
            <a:endParaRPr lang="en-US" dirty="0"/>
          </a:p>
        </p:txBody>
      </p:sp>
      <p:sp>
        <p:nvSpPr>
          <p:cNvPr id="29698" name="Slide Number Placeholder 5"/>
          <p:cNvSpPr>
            <a:spLocks noGrp="1"/>
          </p:cNvSpPr>
          <p:nvPr>
            <p:ph type="sldNum" sz="quarter" idx="12"/>
          </p:nvPr>
        </p:nvSpPr>
        <p:spPr>
          <a:noFill/>
        </p:spPr>
        <p:txBody>
          <a:bodyPr/>
          <a:lstStyle/>
          <a:p>
            <a:fld id="{24112ECD-7323-754F-B0A3-B0C328EAED9F}" type="slidenum">
              <a:rPr lang="en-US" smtClean="0">
                <a:latin typeface="Arial" pitchFamily="-109" charset="0"/>
              </a:rPr>
              <a:pPr/>
              <a:t>18</a:t>
            </a:fld>
            <a:endParaRPr lang="en-US" smtClean="0">
              <a:latin typeface="Arial" pitchFamily="-109" charset="0"/>
            </a:endParaRPr>
          </a:p>
        </p:txBody>
      </p:sp>
      <p:graphicFrame>
        <p:nvGraphicFramePr>
          <p:cNvPr id="17446" name="Group 38"/>
          <p:cNvGraphicFramePr>
            <a:graphicFrameLocks noGrp="1"/>
          </p:cNvGraphicFramePr>
          <p:nvPr>
            <p:extLst/>
          </p:nvPr>
        </p:nvGraphicFramePr>
        <p:xfrm>
          <a:off x="914400" y="2057400"/>
          <a:ext cx="7848600" cy="1463040"/>
        </p:xfrm>
        <a:graphic>
          <a:graphicData uri="http://schemas.openxmlformats.org/drawingml/2006/table">
            <a:tbl>
              <a:tblPr/>
              <a:tblGrid>
                <a:gridCol w="1698625"/>
                <a:gridCol w="6149975"/>
              </a:tblGrid>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rebuchet MS"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rebuchet MS"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rebuchet MS" charset="0"/>
                        </a:rPr>
                        <a:t>Action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rebuchet MS" charset="0"/>
                        </a:rPr>
                        <a:t>Creation of action (e.g., industrial robots)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pic>
        <p:nvPicPr>
          <p:cNvPr id="3" name="Picture 2"/>
          <p:cNvPicPr>
            <a:picLocks noChangeAspect="1"/>
          </p:cNvPicPr>
          <p:nvPr/>
        </p:nvPicPr>
        <p:blipFill>
          <a:blip r:embed="rId2"/>
          <a:stretch>
            <a:fillRect/>
          </a:stretch>
        </p:blipFill>
        <p:spPr>
          <a:xfrm>
            <a:off x="2971800" y="3657600"/>
            <a:ext cx="3530600" cy="3089275"/>
          </a:xfrm>
          <a:prstGeom prst="rect">
            <a:avLst/>
          </a:prstGeom>
        </p:spPr>
      </p:pic>
    </p:spTree>
    <p:extLst>
      <p:ext uri="{BB962C8B-B14F-4D97-AF65-F5344CB8AC3E}">
        <p14:creationId xmlns:p14="http://schemas.microsoft.com/office/powerpoint/2010/main" val="15669121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noFill/>
        </p:spPr>
        <p:txBody>
          <a:bodyPr lIns="92075" tIns="46038" rIns="92075" bIns="46038" anchor="ctr"/>
          <a:lstStyle/>
          <a:p>
            <a:pPr eaLnBrk="1" hangingPunct="1"/>
            <a:r>
              <a:rPr lang="en-US"/>
              <a:t>Information and </a:t>
            </a:r>
            <a:br>
              <a:rPr lang="en-US"/>
            </a:br>
            <a:r>
              <a:rPr lang="en-US"/>
              <a:t>organizational change</a:t>
            </a:r>
          </a:p>
        </p:txBody>
      </p:sp>
      <p:sp>
        <p:nvSpPr>
          <p:cNvPr id="30724" name="Rectangle 3"/>
          <p:cNvSpPr>
            <a:spLocks noGrp="1" noChangeArrowheads="1"/>
          </p:cNvSpPr>
          <p:nvPr>
            <p:ph idx="1"/>
          </p:nvPr>
        </p:nvSpPr>
        <p:spPr>
          <a:xfrm>
            <a:off x="1062038" y="2071688"/>
            <a:ext cx="7769225" cy="3732212"/>
          </a:xfrm>
          <a:noFill/>
        </p:spPr>
        <p:txBody>
          <a:bodyPr lIns="92075" tIns="46038" rIns="92075" bIns="46038"/>
          <a:lstStyle/>
          <a:p>
            <a:pPr eaLnBrk="1" hangingPunct="1"/>
            <a:r>
              <a:rPr lang="en-US"/>
              <a:t>Organizations are goal seeking</a:t>
            </a:r>
          </a:p>
          <a:p>
            <a:pPr eaLnBrk="1" hangingPunct="1"/>
            <a:r>
              <a:rPr lang="en-US"/>
              <a:t>Information supports goal seeking</a:t>
            </a:r>
          </a:p>
        </p:txBody>
      </p:sp>
      <p:sp>
        <p:nvSpPr>
          <p:cNvPr id="30722" name="Slide Number Placeholder 5"/>
          <p:cNvSpPr>
            <a:spLocks noGrp="1"/>
          </p:cNvSpPr>
          <p:nvPr>
            <p:ph type="sldNum" sz="quarter" idx="12"/>
          </p:nvPr>
        </p:nvSpPr>
        <p:spPr>
          <a:noFill/>
        </p:spPr>
        <p:txBody>
          <a:bodyPr/>
          <a:lstStyle/>
          <a:p>
            <a:fld id="{3EBC1CFE-B4E2-C045-A602-A3C4FE50D7C5}" type="slidenum">
              <a:rPr lang="en-US" smtClean="0">
                <a:latin typeface="Arial" pitchFamily="-109" charset="0"/>
              </a:rPr>
              <a:pPr/>
              <a:t>19</a:t>
            </a:fld>
            <a:endParaRPr lang="en-US" smtClean="0">
              <a:latin typeface="Arial" pitchFamily="-109" charset="0"/>
            </a:endParaRPr>
          </a:p>
        </p:txBody>
      </p:sp>
      <p:sp>
        <p:nvSpPr>
          <p:cNvPr id="30725" name="Rectangle 4"/>
          <p:cNvSpPr>
            <a:spLocks noChangeArrowheads="1"/>
          </p:cNvSpPr>
          <p:nvPr/>
        </p:nvSpPr>
        <p:spPr bwMode="auto">
          <a:xfrm>
            <a:off x="2705100" y="3543300"/>
            <a:ext cx="0" cy="0"/>
          </a:xfrm>
          <a:prstGeom prst="rect">
            <a:avLst/>
          </a:prstGeom>
          <a:solidFill>
            <a:srgbClr val="FFFFFF"/>
          </a:solidFill>
          <a:ln w="9525">
            <a:noFill/>
            <a:miter lim="800000"/>
            <a:headEnd/>
            <a:tailEnd/>
          </a:ln>
        </p:spPr>
        <p:txBody>
          <a:bodyPr wrap="none" anchor="ctr">
            <a:prstTxWarp prst="textNoShape">
              <a:avLst/>
            </a:prstTxWarp>
          </a:bodyPr>
          <a:lstStyle/>
          <a:p>
            <a:endParaRPr lang="en-US"/>
          </a:p>
        </p:txBody>
      </p:sp>
      <p:sp>
        <p:nvSpPr>
          <p:cNvPr id="30726" name="Rectangle 5"/>
          <p:cNvSpPr>
            <a:spLocks noChangeArrowheads="1"/>
          </p:cNvSpPr>
          <p:nvPr/>
        </p:nvSpPr>
        <p:spPr bwMode="auto">
          <a:xfrm>
            <a:off x="2705100" y="3543300"/>
            <a:ext cx="0" cy="0"/>
          </a:xfrm>
          <a:prstGeom prst="rect">
            <a:avLst/>
          </a:prstGeom>
          <a:solidFill>
            <a:srgbClr val="FFFFFF"/>
          </a:solidFill>
          <a:ln w="9525">
            <a:noFill/>
            <a:miter lim="800000"/>
            <a:headEnd/>
            <a:tailEnd/>
          </a:ln>
        </p:spPr>
        <p:txBody>
          <a:bodyPr wrap="none" anchor="ctr">
            <a:prstTxWarp prst="textNoShape">
              <a:avLst/>
            </a:prstTxWarp>
          </a:bodyPr>
          <a:lstStyle/>
          <a:p>
            <a:endParaRPr lang="en-US"/>
          </a:p>
        </p:txBody>
      </p:sp>
      <p:sp>
        <p:nvSpPr>
          <p:cNvPr id="30727" name="Rectangle 6"/>
          <p:cNvSpPr>
            <a:spLocks noChangeArrowheads="1"/>
          </p:cNvSpPr>
          <p:nvPr/>
        </p:nvSpPr>
        <p:spPr bwMode="auto">
          <a:xfrm>
            <a:off x="2705100" y="3543300"/>
            <a:ext cx="0" cy="0"/>
          </a:xfrm>
          <a:prstGeom prst="rect">
            <a:avLst/>
          </a:prstGeom>
          <a:solidFill>
            <a:srgbClr val="FFFFFF"/>
          </a:solidFill>
          <a:ln w="9525">
            <a:noFill/>
            <a:miter lim="800000"/>
            <a:headEnd/>
            <a:tailEnd/>
          </a:ln>
        </p:spPr>
        <p:txBody>
          <a:bodyPr wrap="none" anchor="ctr">
            <a:prstTxWarp prst="textNoShape">
              <a:avLst/>
            </a:prstTxWarp>
          </a:bodyPr>
          <a:lstStyle/>
          <a:p>
            <a:endParaRPr lang="en-US"/>
          </a:p>
        </p:txBody>
      </p:sp>
      <p:sp>
        <p:nvSpPr>
          <p:cNvPr id="30728" name="Rectangle 7"/>
          <p:cNvSpPr>
            <a:spLocks noChangeArrowheads="1"/>
          </p:cNvSpPr>
          <p:nvPr/>
        </p:nvSpPr>
        <p:spPr bwMode="auto">
          <a:xfrm>
            <a:off x="2705100" y="3543300"/>
            <a:ext cx="0" cy="0"/>
          </a:xfrm>
          <a:prstGeom prst="rect">
            <a:avLst/>
          </a:prstGeom>
          <a:solidFill>
            <a:srgbClr val="FFFFFF"/>
          </a:solidFill>
          <a:ln w="9525">
            <a:noFill/>
            <a:miter lim="800000"/>
            <a:headEnd/>
            <a:tailEnd/>
          </a:ln>
        </p:spPr>
        <p:txBody>
          <a:bodyPr wrap="none" anchor="ctr">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1229638" y="3810000"/>
            <a:ext cx="7228562" cy="190500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6"/>
          <p:cNvSpPr>
            <a:spLocks noGrp="1" noChangeArrowheads="1"/>
          </p:cNvSpPr>
          <p:nvPr>
            <p:ph type="title"/>
          </p:nvPr>
        </p:nvSpPr>
        <p:spPr/>
        <p:txBody>
          <a:bodyPr/>
          <a:lstStyle/>
          <a:p>
            <a:pPr eaLnBrk="1" hangingPunct="1"/>
            <a:r>
              <a:rPr lang="en-US"/>
              <a:t>Key characteristics of the early 21st century</a:t>
            </a:r>
          </a:p>
        </p:txBody>
      </p:sp>
      <p:sp>
        <p:nvSpPr>
          <p:cNvPr id="17412" name="Rectangle 7"/>
          <p:cNvSpPr>
            <a:spLocks noGrp="1" noChangeArrowheads="1"/>
          </p:cNvSpPr>
          <p:nvPr>
            <p:ph idx="1"/>
          </p:nvPr>
        </p:nvSpPr>
        <p:spPr/>
        <p:txBody>
          <a:bodyPr/>
          <a:lstStyle/>
          <a:p>
            <a:pPr eaLnBrk="1" hangingPunct="1">
              <a:lnSpc>
                <a:spcPct val="90000"/>
              </a:lnSpc>
            </a:pPr>
            <a:r>
              <a:rPr lang="en-US" sz="2000" dirty="0"/>
              <a:t>High velocity global change</a:t>
            </a:r>
          </a:p>
          <a:p>
            <a:pPr lvl="1" eaLnBrk="1" hangingPunct="1">
              <a:lnSpc>
                <a:spcPct val="90000"/>
              </a:lnSpc>
            </a:pPr>
            <a:r>
              <a:rPr lang="en-US" sz="2000" dirty="0">
                <a:ea typeface="ＭＳ Ｐゴシック" pitchFamily="-109" charset="-128"/>
              </a:rPr>
              <a:t>Changing international relationships</a:t>
            </a:r>
          </a:p>
          <a:p>
            <a:pPr lvl="1" eaLnBrk="1" hangingPunct="1">
              <a:lnSpc>
                <a:spcPct val="90000"/>
              </a:lnSpc>
            </a:pPr>
            <a:r>
              <a:rPr lang="en-US" sz="2000" dirty="0">
                <a:ea typeface="ＭＳ Ｐゴシック" pitchFamily="-109" charset="-128"/>
              </a:rPr>
              <a:t>Emergence of China as an economic power</a:t>
            </a:r>
          </a:p>
          <a:p>
            <a:pPr lvl="1" eaLnBrk="1" hangingPunct="1">
              <a:lnSpc>
                <a:spcPct val="90000"/>
              </a:lnSpc>
            </a:pPr>
            <a:r>
              <a:rPr lang="en-US" sz="2000" dirty="0">
                <a:ea typeface="ＭＳ Ｐゴシック" pitchFamily="-109" charset="-128"/>
              </a:rPr>
              <a:t>Trading blocs</a:t>
            </a:r>
          </a:p>
          <a:p>
            <a:pPr lvl="1" eaLnBrk="1" hangingPunct="1">
              <a:lnSpc>
                <a:spcPct val="90000"/>
              </a:lnSpc>
            </a:pPr>
            <a:r>
              <a:rPr lang="en-US" sz="2000" dirty="0">
                <a:ea typeface="ＭＳ Ｐゴシック" pitchFamily="-109" charset="-128"/>
              </a:rPr>
              <a:t>Globalization of </a:t>
            </a:r>
            <a:r>
              <a:rPr lang="en-US" sz="2000" dirty="0" smtClean="0">
                <a:ea typeface="ＭＳ Ｐゴシック" pitchFamily="-109" charset="-128"/>
              </a:rPr>
              <a:t>business</a:t>
            </a:r>
            <a:endParaRPr lang="en-US" sz="2000" dirty="0">
              <a:ea typeface="ＭＳ Ｐゴシック" pitchFamily="-109" charset="-128"/>
            </a:endParaRPr>
          </a:p>
          <a:p>
            <a:pPr eaLnBrk="1" hangingPunct="1">
              <a:lnSpc>
                <a:spcPct val="90000"/>
              </a:lnSpc>
            </a:pPr>
            <a:r>
              <a:rPr lang="en-US" sz="2000" dirty="0"/>
              <a:t>Emergence of influential information-based organizations</a:t>
            </a:r>
          </a:p>
          <a:p>
            <a:pPr lvl="1" eaLnBrk="1" hangingPunct="1">
              <a:lnSpc>
                <a:spcPct val="90000"/>
              </a:lnSpc>
            </a:pPr>
            <a:r>
              <a:rPr lang="en-US" sz="2000" dirty="0">
                <a:ea typeface="ＭＳ Ｐゴシック" pitchFamily="-109" charset="-128"/>
              </a:rPr>
              <a:t>Apple </a:t>
            </a:r>
            <a:r>
              <a:rPr lang="en-US" sz="2000" dirty="0" smtClean="0">
                <a:ea typeface="ＭＳ Ｐゴシック" pitchFamily="-109" charset="-128"/>
              </a:rPr>
              <a:t>– iPhone, </a:t>
            </a:r>
            <a:r>
              <a:rPr lang="en-US" sz="2000" dirty="0" err="1" smtClean="0">
                <a:ea typeface="ＭＳ Ｐゴシック" pitchFamily="-109" charset="-128"/>
              </a:rPr>
              <a:t>iPad</a:t>
            </a:r>
            <a:r>
              <a:rPr lang="en-US" sz="2000" dirty="0" smtClean="0">
                <a:ea typeface="ＭＳ Ｐゴシック" pitchFamily="-109" charset="-128"/>
              </a:rPr>
              <a:t>, App Store, </a:t>
            </a:r>
            <a:r>
              <a:rPr lang="en-US" sz="2000" dirty="0">
                <a:ea typeface="ＭＳ Ｐゴシック" pitchFamily="-109" charset="-128"/>
              </a:rPr>
              <a:t>and iTunes</a:t>
            </a:r>
          </a:p>
          <a:p>
            <a:pPr lvl="1" eaLnBrk="1" hangingPunct="1">
              <a:lnSpc>
                <a:spcPct val="90000"/>
              </a:lnSpc>
            </a:pPr>
            <a:r>
              <a:rPr lang="en-US" sz="2000" dirty="0" smtClean="0">
                <a:ea typeface="ＭＳ Ｐゴシック" pitchFamily="-109" charset="-128"/>
              </a:rPr>
              <a:t>Google </a:t>
            </a:r>
            <a:r>
              <a:rPr lang="en-US" sz="2000" dirty="0">
                <a:ea typeface="ＭＳ Ｐゴシック" pitchFamily="-109" charset="-128"/>
              </a:rPr>
              <a:t>- </a:t>
            </a:r>
            <a:r>
              <a:rPr lang="en-US" sz="2000" i="1" dirty="0">
                <a:ea typeface="ＭＳ Ｐゴシック" pitchFamily="-109" charset="-128"/>
              </a:rPr>
              <a:t>to organize the world's information and make it universally accessible and </a:t>
            </a:r>
            <a:r>
              <a:rPr lang="en-US" sz="2000" i="1" dirty="0" smtClean="0">
                <a:ea typeface="ＭＳ Ｐゴシック" pitchFamily="-109" charset="-128"/>
              </a:rPr>
              <a:t>useful</a:t>
            </a:r>
          </a:p>
          <a:p>
            <a:pPr lvl="1" eaLnBrk="1" hangingPunct="1">
              <a:lnSpc>
                <a:spcPct val="90000"/>
              </a:lnSpc>
            </a:pPr>
            <a:r>
              <a:rPr lang="en-US" sz="2000" dirty="0" smtClean="0">
                <a:ea typeface="ＭＳ Ｐゴシック" pitchFamily="-109" charset="-128"/>
              </a:rPr>
              <a:t>Facebook – social media</a:t>
            </a:r>
          </a:p>
          <a:p>
            <a:pPr lvl="1" eaLnBrk="1" hangingPunct="1">
              <a:lnSpc>
                <a:spcPct val="90000"/>
              </a:lnSpc>
            </a:pPr>
            <a:r>
              <a:rPr lang="en-US" sz="2000" dirty="0" smtClean="0">
                <a:ea typeface="ＭＳ Ｐゴシック" pitchFamily="-109" charset="-128"/>
              </a:rPr>
              <a:t>Amazon </a:t>
            </a:r>
            <a:r>
              <a:rPr lang="mr-IN" sz="2000" dirty="0" smtClean="0">
                <a:ea typeface="ＭＳ Ｐゴシック" pitchFamily="-109" charset="-128"/>
              </a:rPr>
              <a:t>–</a:t>
            </a:r>
            <a:r>
              <a:rPr lang="en-US" sz="2000" dirty="0" smtClean="0">
                <a:ea typeface="ＭＳ Ｐゴシック" pitchFamily="-109" charset="-128"/>
              </a:rPr>
              <a:t> online retail and cloud computing</a:t>
            </a:r>
            <a:endParaRPr lang="en-US" sz="2400" dirty="0" smtClean="0">
              <a:ea typeface="ＭＳ Ｐゴシック" pitchFamily="-109" charset="-128"/>
            </a:endParaRPr>
          </a:p>
          <a:p>
            <a:pPr lvl="1" eaLnBrk="1" hangingPunct="1">
              <a:lnSpc>
                <a:spcPct val="90000"/>
              </a:lnSpc>
            </a:pPr>
            <a:r>
              <a:rPr lang="en-US" sz="2000" dirty="0" smtClean="0">
                <a:ea typeface="ＭＳ Ｐゴシック" pitchFamily="-109" charset="-128"/>
              </a:rPr>
              <a:t>Microsoft </a:t>
            </a:r>
            <a:r>
              <a:rPr lang="en-US" sz="2000" dirty="0">
                <a:ea typeface="ＭＳ Ｐゴシック" pitchFamily="-109" charset="-128"/>
              </a:rPr>
              <a:t>- Windows and Office</a:t>
            </a:r>
          </a:p>
          <a:p>
            <a:pPr lvl="1" eaLnBrk="1" hangingPunct="1">
              <a:lnSpc>
                <a:spcPct val="90000"/>
              </a:lnSpc>
            </a:pPr>
            <a:r>
              <a:rPr lang="en-US" sz="2000" dirty="0">
                <a:ea typeface="ＭＳ Ｐゴシック" pitchFamily="-109" charset="-128"/>
              </a:rPr>
              <a:t>SAP - enterprise resource planning </a:t>
            </a:r>
            <a:r>
              <a:rPr lang="en-US" sz="2000" dirty="0" smtClean="0">
                <a:ea typeface="ＭＳ Ｐゴシック" pitchFamily="-109" charset="-128"/>
              </a:rPr>
              <a:t>software</a:t>
            </a:r>
          </a:p>
          <a:p>
            <a:pPr lvl="1" eaLnBrk="1" hangingPunct="1">
              <a:lnSpc>
                <a:spcPct val="90000"/>
              </a:lnSpc>
            </a:pPr>
            <a:endParaRPr lang="en-US" sz="2400" dirty="0">
              <a:ea typeface="ＭＳ Ｐゴシック" pitchFamily="-109" charset="-128"/>
            </a:endParaRPr>
          </a:p>
        </p:txBody>
      </p:sp>
      <p:sp>
        <p:nvSpPr>
          <p:cNvPr id="17410" name="Slide Number Placeholder 5"/>
          <p:cNvSpPr>
            <a:spLocks noGrp="1"/>
          </p:cNvSpPr>
          <p:nvPr>
            <p:ph type="sldNum" sz="quarter" idx="12"/>
          </p:nvPr>
        </p:nvSpPr>
        <p:spPr>
          <a:noFill/>
        </p:spPr>
        <p:txBody>
          <a:bodyPr/>
          <a:lstStyle/>
          <a:p>
            <a:fld id="{0D83BE94-5503-584F-8C6D-CA0F6886283C}" type="slidenum">
              <a:rPr lang="en-US" smtClean="0">
                <a:latin typeface="Arial" pitchFamily="-109" charset="0"/>
              </a:rPr>
              <a:pPr/>
              <a:t>2</a:t>
            </a:fld>
            <a:endParaRPr lang="en-US" smtClean="0">
              <a:latin typeface="Arial" pitchFamily="-109"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noFill/>
        </p:spPr>
        <p:txBody>
          <a:bodyPr lIns="92075" tIns="46038" rIns="92075" bIns="46038" anchor="ctr"/>
          <a:lstStyle/>
          <a:p>
            <a:pPr eaLnBrk="1" hangingPunct="1"/>
            <a:r>
              <a:rPr lang="en-US"/>
              <a:t>Goal setting information</a:t>
            </a:r>
          </a:p>
        </p:txBody>
      </p:sp>
      <p:sp>
        <p:nvSpPr>
          <p:cNvPr id="31748" name="Rectangle 3"/>
          <p:cNvSpPr>
            <a:spLocks noGrp="1" noChangeArrowheads="1"/>
          </p:cNvSpPr>
          <p:nvPr>
            <p:ph idx="1"/>
          </p:nvPr>
        </p:nvSpPr>
        <p:spPr>
          <a:xfrm>
            <a:off x="1374775" y="2133600"/>
            <a:ext cx="7769225" cy="4113213"/>
          </a:xfrm>
          <a:noFill/>
        </p:spPr>
        <p:txBody>
          <a:bodyPr lIns="92075" tIns="46038" rIns="92075" bIns="46038"/>
          <a:lstStyle/>
          <a:p>
            <a:pPr eaLnBrk="1" hangingPunct="1"/>
            <a:r>
              <a:rPr lang="en-US"/>
              <a:t>Anchoring and adjusting</a:t>
            </a:r>
          </a:p>
          <a:p>
            <a:pPr eaLnBrk="1" hangingPunct="1"/>
            <a:r>
              <a:rPr lang="en-US"/>
              <a:t>Planning</a:t>
            </a:r>
          </a:p>
          <a:p>
            <a:pPr lvl="1" eaLnBrk="1" hangingPunct="1"/>
            <a:r>
              <a:rPr lang="en-US">
                <a:ea typeface="ＭＳ Ｐゴシック" pitchFamily="-109" charset="-128"/>
              </a:rPr>
              <a:t>Demographic trends</a:t>
            </a:r>
          </a:p>
          <a:p>
            <a:pPr lvl="1" eaLnBrk="1" hangingPunct="1"/>
            <a:r>
              <a:rPr lang="en-US">
                <a:ea typeface="ＭＳ Ｐゴシック" pitchFamily="-109" charset="-128"/>
              </a:rPr>
              <a:t>Economic forecasts</a:t>
            </a:r>
          </a:p>
          <a:p>
            <a:pPr eaLnBrk="1" hangingPunct="1"/>
            <a:r>
              <a:rPr lang="en-US"/>
              <a:t>Benchmarking</a:t>
            </a:r>
          </a:p>
          <a:p>
            <a:pPr lvl="1" eaLnBrk="1" hangingPunct="1"/>
            <a:r>
              <a:rPr lang="en-US">
                <a:ea typeface="ＭＳ Ｐゴシック" pitchFamily="-109" charset="-128"/>
              </a:rPr>
              <a:t>Competitors’actions</a:t>
            </a:r>
          </a:p>
        </p:txBody>
      </p:sp>
      <p:sp>
        <p:nvSpPr>
          <p:cNvPr id="31746" name="Slide Number Placeholder 5"/>
          <p:cNvSpPr>
            <a:spLocks noGrp="1"/>
          </p:cNvSpPr>
          <p:nvPr>
            <p:ph type="sldNum" sz="quarter" idx="12"/>
          </p:nvPr>
        </p:nvSpPr>
        <p:spPr>
          <a:noFill/>
        </p:spPr>
        <p:txBody>
          <a:bodyPr/>
          <a:lstStyle/>
          <a:p>
            <a:fld id="{80D8E0D9-A8AD-FB4F-B5BB-FE7ACDB7BC1B}" type="slidenum">
              <a:rPr lang="en-US" smtClean="0">
                <a:latin typeface="Arial" pitchFamily="-109" charset="0"/>
              </a:rPr>
              <a:pPr/>
              <a:t>20</a:t>
            </a:fld>
            <a:endParaRPr lang="en-US" smtClean="0">
              <a:latin typeface="Arial" pitchFamily="-109"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noFill/>
        </p:spPr>
        <p:txBody>
          <a:bodyPr lIns="92075" tIns="46038" rIns="92075" bIns="46038" anchor="ctr"/>
          <a:lstStyle/>
          <a:p>
            <a:pPr eaLnBrk="1" hangingPunct="1"/>
            <a:r>
              <a:rPr lang="en-US"/>
              <a:t>Gap information</a:t>
            </a:r>
          </a:p>
        </p:txBody>
      </p:sp>
      <p:sp>
        <p:nvSpPr>
          <p:cNvPr id="33796" name="Rectangle 3"/>
          <p:cNvSpPr>
            <a:spLocks noGrp="1" noChangeArrowheads="1"/>
          </p:cNvSpPr>
          <p:nvPr>
            <p:ph idx="1"/>
          </p:nvPr>
        </p:nvSpPr>
        <p:spPr>
          <a:xfrm>
            <a:off x="1374775" y="2209800"/>
            <a:ext cx="7769225" cy="4113213"/>
          </a:xfrm>
          <a:noFill/>
        </p:spPr>
        <p:txBody>
          <a:bodyPr lIns="92075" tIns="46038" rIns="92075" bIns="46038"/>
          <a:lstStyle/>
          <a:p>
            <a:pPr eaLnBrk="1" hangingPunct="1"/>
            <a:r>
              <a:rPr lang="en-US"/>
              <a:t>Problem identification</a:t>
            </a:r>
          </a:p>
          <a:p>
            <a:pPr lvl="1" eaLnBrk="1" hangingPunct="1"/>
            <a:r>
              <a:rPr lang="en-US">
                <a:ea typeface="ＭＳ Ｐゴシック" pitchFamily="-109" charset="-128"/>
              </a:rPr>
              <a:t>A gap between expectations and performance</a:t>
            </a:r>
          </a:p>
          <a:p>
            <a:pPr eaLnBrk="1" hangingPunct="1"/>
            <a:r>
              <a:rPr lang="en-US"/>
              <a:t>Scorekeeping</a:t>
            </a:r>
          </a:p>
          <a:p>
            <a:pPr lvl="1" eaLnBrk="1" hangingPunct="1"/>
            <a:r>
              <a:rPr lang="en-US">
                <a:ea typeface="ＭＳ Ｐゴシック" pitchFamily="-109" charset="-128"/>
              </a:rPr>
              <a:t>Quantitative</a:t>
            </a:r>
          </a:p>
          <a:p>
            <a:pPr lvl="1" eaLnBrk="1" hangingPunct="1"/>
            <a:r>
              <a:rPr lang="en-US">
                <a:ea typeface="ＭＳ Ｐゴシック" pitchFamily="-109" charset="-128"/>
              </a:rPr>
              <a:t>Qualitative</a:t>
            </a:r>
          </a:p>
          <a:p>
            <a:pPr lvl="1" eaLnBrk="1" hangingPunct="1"/>
            <a:r>
              <a:rPr lang="en-US">
                <a:ea typeface="ＭＳ Ｐゴシック" pitchFamily="-109" charset="-128"/>
              </a:rPr>
              <a:t>Use of critical success factors to determine variables to measure</a:t>
            </a:r>
          </a:p>
        </p:txBody>
      </p:sp>
      <p:sp>
        <p:nvSpPr>
          <p:cNvPr id="33794" name="Slide Number Placeholder 5"/>
          <p:cNvSpPr>
            <a:spLocks noGrp="1"/>
          </p:cNvSpPr>
          <p:nvPr>
            <p:ph type="sldNum" sz="quarter" idx="12"/>
          </p:nvPr>
        </p:nvSpPr>
        <p:spPr>
          <a:noFill/>
        </p:spPr>
        <p:txBody>
          <a:bodyPr/>
          <a:lstStyle/>
          <a:p>
            <a:fld id="{B6E1BFF3-6BAC-574B-A776-30B7B6ED7C15}" type="slidenum">
              <a:rPr lang="en-US" smtClean="0">
                <a:latin typeface="Arial" pitchFamily="-109" charset="0"/>
              </a:rPr>
              <a:pPr/>
              <a:t>21</a:t>
            </a:fld>
            <a:endParaRPr lang="en-US" smtClean="0">
              <a:latin typeface="Arial" pitchFamily="-109"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noFill/>
        </p:spPr>
        <p:txBody>
          <a:bodyPr lIns="92075" tIns="46038" rIns="92075" bIns="46038" anchor="ctr"/>
          <a:lstStyle/>
          <a:p>
            <a:pPr eaLnBrk="1" hangingPunct="1"/>
            <a:r>
              <a:rPr lang="en-US"/>
              <a:t>Gap information</a:t>
            </a:r>
          </a:p>
        </p:txBody>
      </p:sp>
      <p:sp>
        <p:nvSpPr>
          <p:cNvPr id="35844" name="Rectangle 3"/>
          <p:cNvSpPr>
            <a:spLocks noGrp="1" noChangeArrowheads="1"/>
          </p:cNvSpPr>
          <p:nvPr>
            <p:ph idx="1"/>
          </p:nvPr>
        </p:nvSpPr>
        <p:spPr>
          <a:xfrm>
            <a:off x="1374775" y="2133600"/>
            <a:ext cx="7769225" cy="4113213"/>
          </a:xfrm>
          <a:noFill/>
        </p:spPr>
        <p:txBody>
          <a:bodyPr lIns="92075" tIns="46038" rIns="92075" bIns="46038"/>
          <a:lstStyle/>
          <a:p>
            <a:pPr eaLnBrk="1" hangingPunct="1"/>
            <a:r>
              <a:rPr lang="en-US"/>
              <a:t>Detecting the gap</a:t>
            </a:r>
          </a:p>
          <a:p>
            <a:pPr eaLnBrk="1" hangingPunct="1"/>
            <a:r>
              <a:rPr lang="en-US"/>
              <a:t>Problem identification</a:t>
            </a:r>
          </a:p>
          <a:p>
            <a:pPr lvl="1" eaLnBrk="1" hangingPunct="1"/>
            <a:r>
              <a:rPr lang="en-US">
                <a:ea typeface="ＭＳ Ｐゴシック" pitchFamily="-109" charset="-128"/>
              </a:rPr>
              <a:t>Exception reports</a:t>
            </a:r>
          </a:p>
          <a:p>
            <a:pPr eaLnBrk="1" hangingPunct="1"/>
            <a:r>
              <a:rPr lang="en-US"/>
              <a:t>Scorekeeping</a:t>
            </a:r>
          </a:p>
          <a:p>
            <a:pPr lvl="1" eaLnBrk="1" hangingPunct="1"/>
            <a:r>
              <a:rPr lang="en-US">
                <a:ea typeface="ＭＳ Ｐゴシック" pitchFamily="-109" charset="-128"/>
              </a:rPr>
              <a:t>Routine reports</a:t>
            </a:r>
          </a:p>
        </p:txBody>
      </p:sp>
      <p:sp>
        <p:nvSpPr>
          <p:cNvPr id="35842" name="Slide Number Placeholder 5"/>
          <p:cNvSpPr>
            <a:spLocks noGrp="1"/>
          </p:cNvSpPr>
          <p:nvPr>
            <p:ph type="sldNum" sz="quarter" idx="12"/>
          </p:nvPr>
        </p:nvSpPr>
        <p:spPr>
          <a:noFill/>
        </p:spPr>
        <p:txBody>
          <a:bodyPr/>
          <a:lstStyle/>
          <a:p>
            <a:fld id="{E44E123E-300B-EB46-9103-8F40406BF935}" type="slidenum">
              <a:rPr lang="en-US" smtClean="0">
                <a:latin typeface="Arial" pitchFamily="-109" charset="0"/>
              </a:rPr>
              <a:pPr/>
              <a:t>22</a:t>
            </a:fld>
            <a:endParaRPr lang="en-US" smtClean="0">
              <a:latin typeface="Arial" pitchFamily="-109"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noFill/>
        </p:spPr>
        <p:txBody>
          <a:bodyPr lIns="92075" tIns="46038" rIns="92075" bIns="46038" anchor="ctr"/>
          <a:lstStyle/>
          <a:p>
            <a:pPr eaLnBrk="1" hangingPunct="1"/>
            <a:r>
              <a:rPr lang="en-US"/>
              <a:t>Scorekeeping</a:t>
            </a:r>
          </a:p>
        </p:txBody>
      </p:sp>
      <p:sp>
        <p:nvSpPr>
          <p:cNvPr id="37890" name="Slide Number Placeholder 5"/>
          <p:cNvSpPr>
            <a:spLocks noGrp="1"/>
          </p:cNvSpPr>
          <p:nvPr>
            <p:ph type="sldNum" sz="quarter" idx="12"/>
          </p:nvPr>
        </p:nvSpPr>
        <p:spPr>
          <a:noFill/>
        </p:spPr>
        <p:txBody>
          <a:bodyPr/>
          <a:lstStyle/>
          <a:p>
            <a:fld id="{C9DFF732-ED01-EB40-8733-E18E48872462}" type="slidenum">
              <a:rPr lang="en-US" smtClean="0">
                <a:latin typeface="Arial" pitchFamily="-109" charset="0"/>
              </a:rPr>
              <a:pPr/>
              <a:t>23</a:t>
            </a:fld>
            <a:endParaRPr lang="en-US" smtClean="0">
              <a:latin typeface="Arial" pitchFamily="-109" charset="0"/>
            </a:endParaRPr>
          </a:p>
        </p:txBody>
      </p:sp>
      <p:graphicFrame>
        <p:nvGraphicFramePr>
          <p:cNvPr id="25685" name="Group 85"/>
          <p:cNvGraphicFramePr>
            <a:graphicFrameLocks noGrp="1"/>
          </p:cNvGraphicFramePr>
          <p:nvPr/>
        </p:nvGraphicFramePr>
        <p:xfrm>
          <a:off x="2590800" y="1981200"/>
          <a:ext cx="3779838" cy="4632960"/>
        </p:xfrm>
        <a:graphic>
          <a:graphicData uri="http://schemas.openxmlformats.org/drawingml/2006/table">
            <a:tbl>
              <a:tblPr/>
              <a:tblGrid>
                <a:gridCol w="1279525"/>
                <a:gridCol w="2500313"/>
              </a:tblGrid>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Orders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Number of current customers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Average order size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Batting average (orders to calls)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Sales volume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Dollar sales volume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Unit sales volume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By customer type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By product category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Translated to market share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Quota achieved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Margins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Gross margin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Net profit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By customer type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By product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Customers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Number of new accounts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Number of lost accounts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Percentage of accounts sold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Number of accounts overdue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Dollar value of receivables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2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Collection of receivables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noFill/>
        </p:spPr>
        <p:txBody>
          <a:bodyPr lIns="92075" tIns="46038" rIns="92075" bIns="46038" anchor="ctr"/>
          <a:lstStyle/>
          <a:p>
            <a:pPr eaLnBrk="1" hangingPunct="1"/>
            <a:r>
              <a:rPr lang="en-US"/>
              <a:t>Change information</a:t>
            </a:r>
          </a:p>
        </p:txBody>
      </p:sp>
      <p:sp>
        <p:nvSpPr>
          <p:cNvPr id="38916" name="Rectangle 3"/>
          <p:cNvSpPr>
            <a:spLocks noGrp="1" noChangeArrowheads="1"/>
          </p:cNvSpPr>
          <p:nvPr>
            <p:ph idx="1"/>
          </p:nvPr>
        </p:nvSpPr>
        <p:spPr>
          <a:xfrm>
            <a:off x="1374775" y="2057400"/>
            <a:ext cx="7769225" cy="4113213"/>
          </a:xfrm>
          <a:noFill/>
        </p:spPr>
        <p:txBody>
          <a:bodyPr lIns="92075" tIns="46038" rIns="92075" bIns="46038"/>
          <a:lstStyle/>
          <a:p>
            <a:pPr eaLnBrk="1" hangingPunct="1"/>
            <a:r>
              <a:rPr lang="en-US"/>
              <a:t>Closing the gap</a:t>
            </a:r>
          </a:p>
          <a:p>
            <a:pPr eaLnBrk="1" hangingPunct="1"/>
            <a:r>
              <a:rPr lang="en-US"/>
              <a:t>Problem solution</a:t>
            </a:r>
          </a:p>
          <a:p>
            <a:pPr lvl="1" eaLnBrk="1" hangingPunct="1"/>
            <a:r>
              <a:rPr lang="en-US">
                <a:ea typeface="ＭＳ Ｐゴシック" pitchFamily="-109" charset="-128"/>
              </a:rPr>
              <a:t>Determining the cause(s)</a:t>
            </a:r>
          </a:p>
          <a:p>
            <a:pPr lvl="1" eaLnBrk="1" hangingPunct="1"/>
            <a:r>
              <a:rPr lang="en-US">
                <a:ea typeface="ＭＳ Ｐゴシック" pitchFamily="-109" charset="-128"/>
              </a:rPr>
              <a:t>Identifying alternatives</a:t>
            </a:r>
          </a:p>
          <a:p>
            <a:pPr lvl="1" eaLnBrk="1" hangingPunct="1"/>
            <a:r>
              <a:rPr lang="en-US">
                <a:ea typeface="ＭＳ Ｐゴシック" pitchFamily="-109" charset="-128"/>
              </a:rPr>
              <a:t>Analysis of alternatives</a:t>
            </a:r>
          </a:p>
        </p:txBody>
      </p:sp>
      <p:sp>
        <p:nvSpPr>
          <p:cNvPr id="38914" name="Slide Number Placeholder 5"/>
          <p:cNvSpPr>
            <a:spLocks noGrp="1"/>
          </p:cNvSpPr>
          <p:nvPr>
            <p:ph type="sldNum" sz="quarter" idx="12"/>
          </p:nvPr>
        </p:nvSpPr>
        <p:spPr>
          <a:noFill/>
        </p:spPr>
        <p:txBody>
          <a:bodyPr/>
          <a:lstStyle/>
          <a:p>
            <a:fld id="{45E37637-0C10-7F4C-8B2E-0F117D259EDE}" type="slidenum">
              <a:rPr lang="en-US" smtClean="0">
                <a:latin typeface="Arial" pitchFamily="-109" charset="0"/>
              </a:rPr>
              <a:pPr/>
              <a:t>24</a:t>
            </a:fld>
            <a:endParaRPr lang="en-US" smtClean="0">
              <a:latin typeface="Arial" pitchFamily="-109"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1143000" y="381000"/>
            <a:ext cx="7543800" cy="1143000"/>
          </a:xfrm>
          <a:noFill/>
        </p:spPr>
        <p:txBody>
          <a:bodyPr lIns="92075" tIns="46038" rIns="92075" bIns="46038" anchor="ctr"/>
          <a:lstStyle/>
          <a:p>
            <a:pPr eaLnBrk="1" hangingPunct="1"/>
            <a:r>
              <a:rPr lang="en-US"/>
              <a:t>Information as a means of change</a:t>
            </a:r>
          </a:p>
        </p:txBody>
      </p:sp>
      <p:sp>
        <p:nvSpPr>
          <p:cNvPr id="40964" name="Rectangle 3"/>
          <p:cNvSpPr>
            <a:spLocks noGrp="1" noChangeArrowheads="1"/>
          </p:cNvSpPr>
          <p:nvPr>
            <p:ph idx="1"/>
          </p:nvPr>
        </p:nvSpPr>
        <p:spPr>
          <a:xfrm>
            <a:off x="1062038" y="1766888"/>
            <a:ext cx="7769225" cy="3960812"/>
          </a:xfrm>
          <a:noFill/>
        </p:spPr>
        <p:txBody>
          <a:bodyPr lIns="92075" tIns="46038" rIns="92075" bIns="46038"/>
          <a:lstStyle/>
          <a:p>
            <a:pPr eaLnBrk="1" hangingPunct="1">
              <a:lnSpc>
                <a:spcPct val="90000"/>
              </a:lnSpc>
            </a:pPr>
            <a:r>
              <a:rPr lang="en-US" sz="2800" dirty="0"/>
              <a:t>Information can be a source of competitive advantage</a:t>
            </a:r>
          </a:p>
          <a:p>
            <a:pPr eaLnBrk="1" hangingPunct="1">
              <a:lnSpc>
                <a:spcPct val="90000"/>
              </a:lnSpc>
            </a:pPr>
            <a:r>
              <a:rPr lang="en-US" sz="2800" dirty="0"/>
              <a:t>Information can be built into products and services</a:t>
            </a:r>
          </a:p>
          <a:p>
            <a:pPr eaLnBrk="1" hangingPunct="1">
              <a:lnSpc>
                <a:spcPct val="90000"/>
              </a:lnSpc>
            </a:pPr>
            <a:r>
              <a:rPr lang="en-US" sz="2800" dirty="0"/>
              <a:t>Marketing</a:t>
            </a:r>
          </a:p>
          <a:p>
            <a:pPr lvl="1" eaLnBrk="1" hangingPunct="1">
              <a:lnSpc>
                <a:spcPct val="90000"/>
              </a:lnSpc>
            </a:pPr>
            <a:r>
              <a:rPr lang="en-US" sz="2400" dirty="0">
                <a:ea typeface="ＭＳ Ｐゴシック" pitchFamily="-109" charset="-128"/>
              </a:rPr>
              <a:t>Frequent flyer programs</a:t>
            </a:r>
          </a:p>
          <a:p>
            <a:pPr eaLnBrk="1" hangingPunct="1">
              <a:lnSpc>
                <a:spcPct val="90000"/>
              </a:lnSpc>
            </a:pPr>
            <a:r>
              <a:rPr lang="en-US" sz="2800" dirty="0"/>
              <a:t>Customer service</a:t>
            </a:r>
          </a:p>
          <a:p>
            <a:pPr lvl="1" eaLnBrk="1" hangingPunct="1">
              <a:lnSpc>
                <a:spcPct val="90000"/>
              </a:lnSpc>
            </a:pPr>
            <a:r>
              <a:rPr lang="en-US" sz="2400" dirty="0">
                <a:ea typeface="ＭＳ Ｐゴシック" pitchFamily="-109" charset="-128"/>
              </a:rPr>
              <a:t>Information </a:t>
            </a:r>
            <a:r>
              <a:rPr lang="en-US" sz="2400" dirty="0" smtClean="0">
                <a:ea typeface="ＭＳ Ｐゴシック" pitchFamily="-109" charset="-128"/>
              </a:rPr>
              <a:t>systems used </a:t>
            </a:r>
            <a:r>
              <a:rPr lang="en-US" sz="2400" dirty="0">
                <a:ea typeface="ＭＳ Ｐゴシック" pitchFamily="-109" charset="-128"/>
              </a:rPr>
              <a:t>to improve service</a:t>
            </a:r>
          </a:p>
          <a:p>
            <a:pPr eaLnBrk="1" hangingPunct="1">
              <a:lnSpc>
                <a:spcPct val="90000"/>
              </a:lnSpc>
            </a:pPr>
            <a:r>
              <a:rPr lang="en-US" sz="2800" dirty="0"/>
              <a:t>Empowerment</a:t>
            </a:r>
          </a:p>
          <a:p>
            <a:pPr lvl="1" eaLnBrk="1" hangingPunct="1">
              <a:lnSpc>
                <a:spcPct val="90000"/>
              </a:lnSpc>
            </a:pPr>
            <a:r>
              <a:rPr lang="en-US" sz="2400" dirty="0">
                <a:ea typeface="ＭＳ Ｐゴシック" pitchFamily="-109" charset="-128"/>
              </a:rPr>
              <a:t>Sharing information with employees</a:t>
            </a:r>
          </a:p>
          <a:p>
            <a:pPr lvl="1" eaLnBrk="1" hangingPunct="1">
              <a:lnSpc>
                <a:spcPct val="90000"/>
              </a:lnSpc>
            </a:pPr>
            <a:r>
              <a:rPr lang="en-US" sz="2400" dirty="0">
                <a:ea typeface="ＭＳ Ｐゴシック" pitchFamily="-109" charset="-128"/>
              </a:rPr>
              <a:t>Giving employees freedom to make decisions</a:t>
            </a:r>
          </a:p>
        </p:txBody>
      </p:sp>
      <p:sp>
        <p:nvSpPr>
          <p:cNvPr id="40962" name="Slide Number Placeholder 5"/>
          <p:cNvSpPr>
            <a:spLocks noGrp="1"/>
          </p:cNvSpPr>
          <p:nvPr>
            <p:ph type="sldNum" sz="quarter" idx="12"/>
          </p:nvPr>
        </p:nvSpPr>
        <p:spPr>
          <a:noFill/>
        </p:spPr>
        <p:txBody>
          <a:bodyPr/>
          <a:lstStyle/>
          <a:p>
            <a:fld id="{10BCC785-9E44-5947-A20A-A64646AE8513}" type="slidenum">
              <a:rPr lang="en-US" smtClean="0">
                <a:latin typeface="Arial" pitchFamily="-109" charset="0"/>
              </a:rPr>
              <a:pPr/>
              <a:t>25</a:t>
            </a:fld>
            <a:endParaRPr lang="en-US" smtClean="0">
              <a:latin typeface="Arial" pitchFamily="-109"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noFill/>
        </p:spPr>
        <p:txBody>
          <a:bodyPr lIns="92075" tIns="46038" rIns="92075" bIns="46038" anchor="ctr"/>
          <a:lstStyle/>
          <a:p>
            <a:pPr eaLnBrk="1" hangingPunct="1"/>
            <a:r>
              <a:rPr lang="en-US"/>
              <a:t>Managerial work</a:t>
            </a:r>
          </a:p>
        </p:txBody>
      </p:sp>
      <p:sp>
        <p:nvSpPr>
          <p:cNvPr id="43012" name="Rectangle 3"/>
          <p:cNvSpPr>
            <a:spLocks noGrp="1" noChangeArrowheads="1"/>
          </p:cNvSpPr>
          <p:nvPr>
            <p:ph idx="1"/>
          </p:nvPr>
        </p:nvSpPr>
        <p:spPr>
          <a:noFill/>
        </p:spPr>
        <p:txBody>
          <a:bodyPr lIns="92075" tIns="46038" rIns="92075" bIns="46038"/>
          <a:lstStyle/>
          <a:p>
            <a:pPr eaLnBrk="1" hangingPunct="1">
              <a:lnSpc>
                <a:spcPct val="90000"/>
              </a:lnSpc>
            </a:pPr>
            <a:r>
              <a:rPr lang="en-US"/>
              <a:t>Managers implement organizational change</a:t>
            </a:r>
          </a:p>
          <a:p>
            <a:pPr eaLnBrk="1" hangingPunct="1">
              <a:lnSpc>
                <a:spcPct val="90000"/>
              </a:lnSpc>
            </a:pPr>
            <a:r>
              <a:rPr lang="en-US"/>
              <a:t>Managerial work is:</a:t>
            </a:r>
          </a:p>
          <a:p>
            <a:pPr lvl="1" eaLnBrk="1" hangingPunct="1">
              <a:lnSpc>
                <a:spcPct val="90000"/>
              </a:lnSpc>
            </a:pPr>
            <a:r>
              <a:rPr lang="en-US">
                <a:ea typeface="ＭＳ Ｐゴシック" pitchFamily="-109" charset="-128"/>
              </a:rPr>
              <a:t>Fragmented</a:t>
            </a:r>
          </a:p>
          <a:p>
            <a:pPr lvl="1" eaLnBrk="1" hangingPunct="1">
              <a:lnSpc>
                <a:spcPct val="90000"/>
              </a:lnSpc>
            </a:pPr>
            <a:r>
              <a:rPr lang="en-US">
                <a:ea typeface="ＭＳ Ｐゴシック" pitchFamily="-109" charset="-128"/>
              </a:rPr>
              <a:t>Brief</a:t>
            </a:r>
          </a:p>
          <a:p>
            <a:pPr lvl="1" eaLnBrk="1" hangingPunct="1">
              <a:lnSpc>
                <a:spcPct val="90000"/>
              </a:lnSpc>
            </a:pPr>
            <a:r>
              <a:rPr lang="en-US">
                <a:ea typeface="ＭＳ Ｐゴシック" pitchFamily="-109" charset="-128"/>
              </a:rPr>
              <a:t>Frequently disturbed</a:t>
            </a:r>
          </a:p>
          <a:p>
            <a:pPr lvl="1" eaLnBrk="1" hangingPunct="1">
              <a:lnSpc>
                <a:spcPct val="90000"/>
              </a:lnSpc>
            </a:pPr>
            <a:r>
              <a:rPr lang="en-US">
                <a:ea typeface="ＭＳ Ｐゴシック" pitchFamily="-109" charset="-128"/>
              </a:rPr>
              <a:t>High velocity</a:t>
            </a:r>
          </a:p>
          <a:p>
            <a:pPr lvl="1" eaLnBrk="1" hangingPunct="1">
              <a:lnSpc>
                <a:spcPct val="90000"/>
              </a:lnSpc>
            </a:pPr>
            <a:r>
              <a:rPr lang="en-US">
                <a:ea typeface="ＭＳ Ｐゴシック" pitchFamily="-109" charset="-128"/>
              </a:rPr>
              <a:t>Action oriented rather than contemplative</a:t>
            </a:r>
          </a:p>
        </p:txBody>
      </p:sp>
      <p:sp>
        <p:nvSpPr>
          <p:cNvPr id="43010" name="Slide Number Placeholder 5"/>
          <p:cNvSpPr>
            <a:spLocks noGrp="1"/>
          </p:cNvSpPr>
          <p:nvPr>
            <p:ph type="sldNum" sz="quarter" idx="12"/>
          </p:nvPr>
        </p:nvSpPr>
        <p:spPr>
          <a:noFill/>
        </p:spPr>
        <p:txBody>
          <a:bodyPr/>
          <a:lstStyle/>
          <a:p>
            <a:fld id="{13CD6FAF-E69D-7C4F-94BE-660D211D410E}" type="slidenum">
              <a:rPr lang="en-US" smtClean="0">
                <a:latin typeface="Arial" pitchFamily="-109" charset="0"/>
              </a:rPr>
              <a:pPr/>
              <a:t>26</a:t>
            </a:fld>
            <a:endParaRPr lang="en-US" smtClean="0">
              <a:latin typeface="Arial" pitchFamily="-109"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Identify some products that incorporate information as a </a:t>
            </a:r>
            <a:r>
              <a:rPr lang="en-US" smtClean="0"/>
              <a:t>differentiating feature</a:t>
            </a:r>
            <a:endParaRPr lang="en-US"/>
          </a:p>
        </p:txBody>
      </p:sp>
      <p:sp>
        <p:nvSpPr>
          <p:cNvPr id="4" name="Slide Number Placeholder 3"/>
          <p:cNvSpPr>
            <a:spLocks noGrp="1"/>
          </p:cNvSpPr>
          <p:nvPr>
            <p:ph type="sldNum" sz="quarter" idx="12"/>
          </p:nvPr>
        </p:nvSpPr>
        <p:spPr/>
        <p:txBody>
          <a:bodyPr/>
          <a:lstStyle/>
          <a:p>
            <a:pPr>
              <a:defRPr/>
            </a:pPr>
            <a:fld id="{DCBA618D-CF74-754B-BC6D-97B5510C4E5D}" type="slidenum">
              <a:rPr lang="en-US" smtClean="0"/>
              <a:pPr>
                <a:defRPr/>
              </a:pPr>
              <a:t>27</a:t>
            </a:fld>
            <a:endParaRPr lang="en-US"/>
          </a:p>
        </p:txBody>
      </p:sp>
    </p:spTree>
    <p:extLst>
      <p:ext uri="{BB962C8B-B14F-4D97-AF65-F5344CB8AC3E}">
        <p14:creationId xmlns:p14="http://schemas.microsoft.com/office/powerpoint/2010/main" val="861644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noFill/>
        </p:spPr>
        <p:txBody>
          <a:bodyPr lIns="92075" tIns="46038" rIns="92075" bIns="46038" anchor="ctr"/>
          <a:lstStyle/>
          <a:p>
            <a:pPr eaLnBrk="1" hangingPunct="1"/>
            <a:r>
              <a:rPr lang="en-US"/>
              <a:t>Managerial communication</a:t>
            </a:r>
          </a:p>
        </p:txBody>
      </p:sp>
      <p:sp>
        <p:nvSpPr>
          <p:cNvPr id="45060" name="Rectangle 3"/>
          <p:cNvSpPr>
            <a:spLocks noGrp="1" noChangeArrowheads="1"/>
          </p:cNvSpPr>
          <p:nvPr>
            <p:ph idx="1"/>
          </p:nvPr>
        </p:nvSpPr>
        <p:spPr>
          <a:noFill/>
        </p:spPr>
        <p:txBody>
          <a:bodyPr lIns="92075" tIns="46038" rIns="92075" bIns="46038"/>
          <a:lstStyle/>
          <a:p>
            <a:pPr eaLnBrk="1" hangingPunct="1"/>
            <a:r>
              <a:rPr lang="en-US"/>
              <a:t>Preference for oral communication</a:t>
            </a:r>
          </a:p>
          <a:p>
            <a:pPr eaLnBrk="1" hangingPunct="1"/>
            <a:r>
              <a:rPr lang="en-US"/>
              <a:t>Extensive use of networks</a:t>
            </a:r>
          </a:p>
          <a:p>
            <a:pPr lvl="1" eaLnBrk="1" hangingPunct="1"/>
            <a:r>
              <a:rPr lang="en-US">
                <a:ea typeface="ＭＳ Ｐゴシック" pitchFamily="-109" charset="-128"/>
              </a:rPr>
              <a:t>Information source</a:t>
            </a:r>
          </a:p>
          <a:p>
            <a:pPr lvl="1" eaLnBrk="1" hangingPunct="1"/>
            <a:r>
              <a:rPr lang="en-US">
                <a:ea typeface="ＭＳ Ｐゴシック" pitchFamily="-109" charset="-128"/>
              </a:rPr>
              <a:t>Way of getting things done</a:t>
            </a:r>
          </a:p>
          <a:p>
            <a:pPr eaLnBrk="1" hangingPunct="1"/>
            <a:r>
              <a:rPr lang="en-US"/>
              <a:t>Formal reporting systems</a:t>
            </a:r>
          </a:p>
          <a:p>
            <a:pPr lvl="1" eaLnBrk="1" hangingPunct="1"/>
            <a:r>
              <a:rPr lang="en-US">
                <a:ea typeface="ＭＳ Ｐゴシック" pitchFamily="-109" charset="-128"/>
              </a:rPr>
              <a:t>Infrequently used</a:t>
            </a:r>
          </a:p>
          <a:p>
            <a:pPr lvl="1" eaLnBrk="1" hangingPunct="1"/>
            <a:r>
              <a:rPr lang="en-US">
                <a:ea typeface="ＭＳ Ｐゴシック" pitchFamily="-109" charset="-128"/>
              </a:rPr>
              <a:t>Source of confirming information </a:t>
            </a:r>
          </a:p>
        </p:txBody>
      </p:sp>
      <p:sp>
        <p:nvSpPr>
          <p:cNvPr id="45058" name="Slide Number Placeholder 5"/>
          <p:cNvSpPr>
            <a:spLocks noGrp="1"/>
          </p:cNvSpPr>
          <p:nvPr>
            <p:ph type="sldNum" sz="quarter" idx="12"/>
          </p:nvPr>
        </p:nvSpPr>
        <p:spPr>
          <a:noFill/>
        </p:spPr>
        <p:txBody>
          <a:bodyPr/>
          <a:lstStyle/>
          <a:p>
            <a:fld id="{8B195665-EF57-5449-825C-0391447142BF}" type="slidenum">
              <a:rPr lang="en-US" smtClean="0">
                <a:latin typeface="Arial" pitchFamily="-109" charset="0"/>
              </a:rPr>
              <a:pPr/>
              <a:t>28</a:t>
            </a:fld>
            <a:endParaRPr lang="en-US" smtClean="0">
              <a:latin typeface="Arial" pitchFamily="-109" charset="0"/>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4"/>
          <p:cNvSpPr>
            <a:spLocks noGrp="1" noChangeArrowheads="1"/>
          </p:cNvSpPr>
          <p:nvPr>
            <p:ph type="title"/>
          </p:nvPr>
        </p:nvSpPr>
        <p:spPr/>
        <p:txBody>
          <a:bodyPr/>
          <a:lstStyle/>
          <a:p>
            <a:pPr eaLnBrk="1" hangingPunct="1"/>
            <a:r>
              <a:rPr lang="en-US"/>
              <a:t>Managerial information requirements</a:t>
            </a:r>
          </a:p>
        </p:txBody>
      </p:sp>
      <p:sp>
        <p:nvSpPr>
          <p:cNvPr id="47108" name="Rectangle 5"/>
          <p:cNvSpPr>
            <a:spLocks noGrp="1" noChangeArrowheads="1"/>
          </p:cNvSpPr>
          <p:nvPr>
            <p:ph idx="1"/>
          </p:nvPr>
        </p:nvSpPr>
        <p:spPr>
          <a:xfrm>
            <a:off x="1374775" y="2057400"/>
            <a:ext cx="7769225" cy="4113213"/>
          </a:xfrm>
        </p:spPr>
        <p:txBody>
          <a:bodyPr/>
          <a:lstStyle/>
          <a:p>
            <a:pPr eaLnBrk="1" hangingPunct="1"/>
            <a:r>
              <a:rPr lang="en-US"/>
              <a:t>Expect relevant information</a:t>
            </a:r>
          </a:p>
          <a:p>
            <a:pPr eaLnBrk="1" hangingPunct="1"/>
            <a:r>
              <a:rPr lang="en-US"/>
              <a:t>Expectations continually change</a:t>
            </a:r>
          </a:p>
        </p:txBody>
      </p:sp>
      <p:sp>
        <p:nvSpPr>
          <p:cNvPr id="47106" name="Slide Number Placeholder 5"/>
          <p:cNvSpPr>
            <a:spLocks noGrp="1"/>
          </p:cNvSpPr>
          <p:nvPr>
            <p:ph type="sldNum" sz="quarter" idx="12"/>
          </p:nvPr>
        </p:nvSpPr>
        <p:spPr>
          <a:noFill/>
        </p:spPr>
        <p:txBody>
          <a:bodyPr/>
          <a:lstStyle/>
          <a:p>
            <a:fld id="{8084A611-57E2-8E4E-BB76-D9AD127A2219}" type="slidenum">
              <a:rPr lang="en-US" smtClean="0">
                <a:latin typeface="Arial" pitchFamily="-109" charset="0"/>
              </a:rPr>
              <a:pPr/>
              <a:t>29</a:t>
            </a:fld>
            <a:endParaRPr lang="en-US" smtClean="0">
              <a:latin typeface="Arial" pitchFamily="-109"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Economies and IS</a:t>
            </a:r>
            <a:endParaRPr lang="en-US" dirty="0"/>
          </a:p>
        </p:txBody>
      </p:sp>
      <p:sp>
        <p:nvSpPr>
          <p:cNvPr id="6" name="Content Placeholder 5"/>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DCBA618D-CF74-754B-BC6D-97B5510C4E5D}" type="slidenum">
              <a:rPr lang="en-US" smtClean="0"/>
              <a:pPr>
                <a:defRPr/>
              </a:pPr>
              <a:t>3</a:t>
            </a:fld>
            <a:endParaRPr lang="en-US"/>
          </a:p>
        </p:txBody>
      </p:sp>
      <p:graphicFrame>
        <p:nvGraphicFramePr>
          <p:cNvPr id="7" name="Group 1"/>
          <p:cNvGraphicFramePr>
            <a:graphicFrameLocks noGrp="1"/>
          </p:cNvGraphicFramePr>
          <p:nvPr>
            <p:extLst>
              <p:ext uri="{D42A27DB-BD31-4B8C-83A1-F6EECF244321}">
                <p14:modId xmlns:p14="http://schemas.microsoft.com/office/powerpoint/2010/main" val="3502558733"/>
              </p:ext>
            </p:extLst>
          </p:nvPr>
        </p:nvGraphicFramePr>
        <p:xfrm>
          <a:off x="1066800" y="1600199"/>
          <a:ext cx="7772401" cy="4539373"/>
        </p:xfrm>
        <a:graphic>
          <a:graphicData uri="http://schemas.openxmlformats.org/drawingml/2006/table">
            <a:tbl>
              <a:tblPr/>
              <a:tblGrid>
                <a:gridCol w="1124241"/>
                <a:gridCol w="1329632"/>
                <a:gridCol w="1329632"/>
                <a:gridCol w="1329632"/>
                <a:gridCol w="1329632"/>
                <a:gridCol w="1329632"/>
              </a:tblGrid>
              <a:tr h="394236">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Economy</a:t>
                      </a:r>
                    </a:p>
                  </a:txBody>
                  <a:tcPr marL="25400" marR="25400" marT="25400" marB="25400" anchor="ctr" horzOverflow="overflow">
                    <a:lnL w="3175" cap="flat" cmpd="sng" algn="ctr">
                      <a:solidFill>
                        <a:srgbClr val="000000"/>
                      </a:solidFill>
                      <a:prstDash val="solid"/>
                      <a:round/>
                      <a:headEnd type="none" w="med" len="med"/>
                      <a:tailEnd type="none" w="med" len="med"/>
                    </a:lnL>
                    <a:lnR w="12700" cap="flat" cmpd="sng" algn="ctr">
                      <a:solidFill>
                        <a:srgbClr val="60A4DC"/>
                      </a:solidFill>
                      <a:prstDash val="solid"/>
                      <a:round/>
                      <a:headEnd type="none" w="med" len="med"/>
                      <a:tailEnd type="none" w="med" len="med"/>
                    </a:lnR>
                    <a:lnT w="3175" cap="flat" cmpd="sng" algn="ctr">
                      <a:solidFill>
                        <a:srgbClr val="000000"/>
                      </a:solidFill>
                      <a:prstDash val="solid"/>
                      <a:round/>
                      <a:headEnd type="none" w="med" len="med"/>
                      <a:tailEnd type="none" w="med" len="med"/>
                    </a:lnT>
                    <a:lnB w="12700" cap="flat" cmpd="sng" algn="ctr">
                      <a:solidFill>
                        <a:srgbClr val="60A4DC"/>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a:ln>
                            <a:noFill/>
                          </a:ln>
                          <a:solidFill>
                            <a:schemeClr val="tx1"/>
                          </a:solidFill>
                          <a:effectLst/>
                          <a:latin typeface="Trebuchet MS"/>
                          <a:ea typeface="ヒラギノ角ゴ ProN W3" charset="0"/>
                          <a:cs typeface="Trebuchet MS"/>
                          <a:sym typeface="Palatino" charset="0"/>
                        </a:rPr>
                        <a:t>Subsistence</a:t>
                      </a:r>
                    </a:p>
                  </a:txBody>
                  <a:tcPr marL="25400" marR="25400" marT="25400" marB="25400" anchor="ctr" horzOverflow="overflow">
                    <a:lnL w="12700" cap="flat" cmpd="sng" algn="ctr">
                      <a:solidFill>
                        <a:srgbClr val="60A4DC"/>
                      </a:solidFill>
                      <a:prstDash val="solid"/>
                      <a:round/>
                      <a:headEnd type="none" w="med" len="med"/>
                      <a:tailEnd type="none" w="med" len="med"/>
                    </a:lnL>
                    <a:lnR w="12700" cap="flat" cmpd="sng" algn="ctr">
                      <a:solidFill>
                        <a:srgbClr val="60A4DC"/>
                      </a:solidFill>
                      <a:prstDash val="solid"/>
                      <a:round/>
                      <a:headEnd type="none" w="med" len="med"/>
                      <a:tailEnd type="none" w="med" len="med"/>
                    </a:lnR>
                    <a:lnT w="3175" cap="flat" cmpd="sng" algn="ctr">
                      <a:solidFill>
                        <a:srgbClr val="000000"/>
                      </a:solidFill>
                      <a:prstDash val="solid"/>
                      <a:round/>
                      <a:headEnd type="none" w="med" len="med"/>
                      <a:tailEnd type="none" w="med" len="med"/>
                    </a:lnT>
                    <a:lnB w="12700" cap="flat" cmpd="sng" algn="ctr">
                      <a:solidFill>
                        <a:srgbClr val="60A4DC"/>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a:ln>
                            <a:noFill/>
                          </a:ln>
                          <a:solidFill>
                            <a:schemeClr val="tx1"/>
                          </a:solidFill>
                          <a:effectLst/>
                          <a:latin typeface="Trebuchet MS"/>
                          <a:ea typeface="ヒラギノ角ゴ ProN W3" charset="0"/>
                          <a:cs typeface="Trebuchet MS"/>
                          <a:sym typeface="Palatino" charset="0"/>
                        </a:rPr>
                        <a:t>Agricultural</a:t>
                      </a:r>
                    </a:p>
                  </a:txBody>
                  <a:tcPr marL="25400" marR="25400" marT="25400" marB="25400" anchor="ctr" horzOverflow="overflow">
                    <a:lnL w="12700" cap="flat" cmpd="sng" algn="ctr">
                      <a:solidFill>
                        <a:srgbClr val="60A4DC"/>
                      </a:solidFill>
                      <a:prstDash val="solid"/>
                      <a:round/>
                      <a:headEnd type="none" w="med" len="med"/>
                      <a:tailEnd type="none" w="med" len="med"/>
                    </a:lnL>
                    <a:lnR w="12700" cap="flat" cmpd="sng" algn="ctr">
                      <a:solidFill>
                        <a:srgbClr val="60A4DC"/>
                      </a:solidFill>
                      <a:prstDash val="solid"/>
                      <a:round/>
                      <a:headEnd type="none" w="med" len="med"/>
                      <a:tailEnd type="none" w="med" len="med"/>
                    </a:lnR>
                    <a:lnT w="3175" cap="flat" cmpd="sng" algn="ctr">
                      <a:solidFill>
                        <a:srgbClr val="000000"/>
                      </a:solidFill>
                      <a:prstDash val="solid"/>
                      <a:round/>
                      <a:headEnd type="none" w="med" len="med"/>
                      <a:tailEnd type="none" w="med" len="med"/>
                    </a:lnT>
                    <a:lnB w="12700" cap="flat" cmpd="sng" algn="ctr">
                      <a:solidFill>
                        <a:srgbClr val="60A4DC"/>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a:ln>
                            <a:noFill/>
                          </a:ln>
                          <a:solidFill>
                            <a:schemeClr val="tx1"/>
                          </a:solidFill>
                          <a:effectLst/>
                          <a:latin typeface="Trebuchet MS"/>
                          <a:ea typeface="ヒラギノ角ゴ ProN W3" charset="0"/>
                          <a:cs typeface="Trebuchet MS"/>
                          <a:sym typeface="Palatino" charset="0"/>
                        </a:rPr>
                        <a:t>Industrial</a:t>
                      </a:r>
                    </a:p>
                  </a:txBody>
                  <a:tcPr marL="25400" marR="25400" marT="25400" marB="25400" anchor="ctr" horzOverflow="overflow">
                    <a:lnL w="12700" cap="flat" cmpd="sng" algn="ctr">
                      <a:solidFill>
                        <a:srgbClr val="60A4DC"/>
                      </a:solidFill>
                      <a:prstDash val="solid"/>
                      <a:round/>
                      <a:headEnd type="none" w="med" len="med"/>
                      <a:tailEnd type="none" w="med" len="med"/>
                    </a:lnL>
                    <a:lnR w="12700" cap="flat" cmpd="sng" algn="ctr">
                      <a:solidFill>
                        <a:srgbClr val="60A4DC"/>
                      </a:solidFill>
                      <a:prstDash val="solid"/>
                      <a:round/>
                      <a:headEnd type="none" w="med" len="med"/>
                      <a:tailEnd type="none" w="med" len="med"/>
                    </a:lnR>
                    <a:lnT w="3175" cap="flat" cmpd="sng" algn="ctr">
                      <a:solidFill>
                        <a:srgbClr val="000000"/>
                      </a:solidFill>
                      <a:prstDash val="solid"/>
                      <a:round/>
                      <a:headEnd type="none" w="med" len="med"/>
                      <a:tailEnd type="none" w="med" len="med"/>
                    </a:lnT>
                    <a:lnB w="12700" cap="flat" cmpd="sng" algn="ctr">
                      <a:solidFill>
                        <a:srgbClr val="60A4DC"/>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a:ln>
                            <a:noFill/>
                          </a:ln>
                          <a:solidFill>
                            <a:schemeClr val="tx1"/>
                          </a:solidFill>
                          <a:effectLst/>
                          <a:latin typeface="Trebuchet MS"/>
                          <a:ea typeface="ヒラギノ角ゴ ProN W3" charset="0"/>
                          <a:cs typeface="Trebuchet MS"/>
                          <a:sym typeface="Palatino" charset="0"/>
                        </a:rPr>
                        <a:t>Service</a:t>
                      </a:r>
                    </a:p>
                  </a:txBody>
                  <a:tcPr marL="25400" marR="25400" marT="25400" marB="25400" anchor="ctr" horzOverflow="overflow">
                    <a:lnL w="12700" cap="flat" cmpd="sng" algn="ctr">
                      <a:solidFill>
                        <a:srgbClr val="60A4DC"/>
                      </a:solidFill>
                      <a:prstDash val="solid"/>
                      <a:round/>
                      <a:headEnd type="none" w="med" len="med"/>
                      <a:tailEnd type="none" w="med" len="med"/>
                    </a:lnL>
                    <a:lnR w="12700" cap="flat" cmpd="sng" algn="ctr">
                      <a:solidFill>
                        <a:srgbClr val="60A4DC"/>
                      </a:solidFill>
                      <a:prstDash val="solid"/>
                      <a:round/>
                      <a:headEnd type="none" w="med" len="med"/>
                      <a:tailEnd type="none" w="med" len="med"/>
                    </a:lnR>
                    <a:lnT w="3175" cap="flat" cmpd="sng" algn="ctr">
                      <a:solidFill>
                        <a:srgbClr val="000000"/>
                      </a:solidFill>
                      <a:prstDash val="solid"/>
                      <a:round/>
                      <a:headEnd type="none" w="med" len="med"/>
                      <a:tailEnd type="none" w="med" len="med"/>
                    </a:lnT>
                    <a:lnB w="12700" cap="flat" cmpd="sng" algn="ctr">
                      <a:solidFill>
                        <a:srgbClr val="60A4DC"/>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Sustainable</a:t>
                      </a:r>
                    </a:p>
                  </a:txBody>
                  <a:tcPr marL="25400" marR="25400" marT="25400" marB="25400" anchor="ctr" horzOverflow="overflow">
                    <a:lnL w="12700" cap="flat" cmpd="sng" algn="ctr">
                      <a:solidFill>
                        <a:srgbClr val="60A4DC"/>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12700" cap="flat" cmpd="sng" algn="ctr">
                      <a:solidFill>
                        <a:srgbClr val="60A4DC"/>
                      </a:solidFill>
                      <a:prstDash val="solid"/>
                      <a:round/>
                      <a:headEnd type="none" w="med" len="med"/>
                      <a:tailEnd type="none" w="med" len="med"/>
                    </a:lnB>
                    <a:lnTlToBr>
                      <a:noFill/>
                    </a:lnTlToBr>
                    <a:lnBlToTr>
                      <a:noFill/>
                    </a:lnBlToTr>
                    <a:solidFill>
                      <a:schemeClr val="accent1"/>
                    </a:solidFill>
                  </a:tcPr>
                </a:tc>
              </a:tr>
              <a:tr h="733209">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Question</a:t>
                      </a:r>
                    </a:p>
                  </a:txBody>
                  <a:tcPr marL="25400" marR="25400" marT="25400" marB="25400" anchor="ctr" horzOverflow="overflow">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12700" cap="flat" cmpd="sng" algn="ctr">
                      <a:solidFill>
                        <a:srgbClr val="60A4DC"/>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How to survive?</a:t>
                      </a:r>
                    </a:p>
                  </a:txBody>
                  <a:tcPr marL="38100" marR="38100" marT="38100" marB="38100" anchor="ctr" horzOverflow="overflow">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12700" cap="flat" cmpd="sng" algn="ctr">
                      <a:solidFill>
                        <a:srgbClr val="60A4DC"/>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How to farm?</a:t>
                      </a:r>
                    </a:p>
                  </a:txBody>
                  <a:tcPr marL="38100" marR="38100" marT="38100" marB="38100" anchor="ctr" horzOverflow="overflow">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12700" cap="flat" cmpd="sng" algn="ctr">
                      <a:solidFill>
                        <a:srgbClr val="60A4DC"/>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How to manage resources?</a:t>
                      </a:r>
                    </a:p>
                  </a:txBody>
                  <a:tcPr marL="38100" marR="38100" marT="38100" marB="38100" anchor="ctr" horzOverflow="overflow">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12700" cap="flat" cmpd="sng" algn="ctr">
                      <a:solidFill>
                        <a:srgbClr val="60A4DC"/>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How to create customers?</a:t>
                      </a:r>
                    </a:p>
                  </a:txBody>
                  <a:tcPr marL="38100" marR="38100" marT="38100" marB="38100" anchor="ctr" horzOverflow="overflow">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12700" cap="flat" cmpd="sng" algn="ctr">
                      <a:solidFill>
                        <a:srgbClr val="60A4DC"/>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How to reduce impact?</a:t>
                      </a:r>
                    </a:p>
                  </a:txBody>
                  <a:tcPr marL="38100" marR="38100" marT="38100" marB="38100" anchor="ctr" horzOverflow="overflow">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12700" cap="flat" cmpd="sng" algn="ctr">
                      <a:solidFill>
                        <a:srgbClr val="60A4DC"/>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chemeClr val="bg1"/>
                    </a:solidFill>
                  </a:tcPr>
                </a:tc>
              </a:tr>
              <a:tr h="487379">
                <a:tc rowSpan="4">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Dominant issue</a:t>
                      </a:r>
                    </a:p>
                  </a:txBody>
                  <a:tcPr marL="25400" marR="25400" marT="25400" marB="25400" anchor="ctr" horzOverflow="overflow">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chemeClr val="accent1"/>
                    </a:solidFill>
                  </a:tcPr>
                </a:tc>
                <a:tc gridSpan="5">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Survival</a:t>
                      </a:r>
                    </a:p>
                  </a:txBody>
                  <a:tcPr marL="38100" marR="38100" marT="38100" marB="38100" anchor="ctr" horzOverflow="overflow">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rgbClr val="CCCC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87379">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endParaRPr kumimoji="0" lang="en-US" sz="1200" b="0" i="0" u="none" strike="noStrike" cap="none" normalizeH="0" baseline="0" dirty="0">
                        <a:ln>
                          <a:noFill/>
                        </a:ln>
                        <a:solidFill>
                          <a:schemeClr val="tx1"/>
                        </a:solidFill>
                        <a:effectLst/>
                        <a:latin typeface="Trebuchet MS"/>
                        <a:ea typeface="ヒラギノ明朝 ProN W3" charset="0"/>
                        <a:cs typeface="Trebuchet MS"/>
                        <a:sym typeface="Palatino" charset="0"/>
                      </a:endParaRPr>
                    </a:p>
                  </a:txBody>
                  <a:tcPr marL="38100" marR="38100" marT="38100" marB="38100" anchor="ctr" horzOverflow="overflow">
                    <a:lnL w="3175" cap="flat" cmpd="sng" algn="ctr">
                      <a:solidFill>
                        <a:srgbClr val="000000"/>
                      </a:solidFill>
                      <a:prstDash val="solid"/>
                      <a:round/>
                      <a:headEnd type="none" w="med" len="med"/>
                      <a:tailEnd type="none" w="med" len="med"/>
                    </a:lnL>
                    <a:lnR cap="flat">
                      <a:noFill/>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rgbClr val="FFFFFF"/>
                    </a:solidFill>
                  </a:tcPr>
                </a:tc>
                <a:tc gridSpan="4">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Production</a:t>
                      </a:r>
                    </a:p>
                  </a:txBody>
                  <a:tcPr marL="38100" marR="38100" marT="38100" marB="38100" anchor="ctr" horzOverflow="overflow">
                    <a:lnL cap="flat">
                      <a:noFill/>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rgbClr val="CCCCCC"/>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487379">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endParaRPr kumimoji="0" lang="en-US" sz="1200" b="0" i="0" u="none" strike="noStrike" cap="none" normalizeH="0" baseline="0">
                        <a:ln>
                          <a:noFill/>
                        </a:ln>
                        <a:solidFill>
                          <a:schemeClr val="tx1"/>
                        </a:solidFill>
                        <a:effectLst/>
                        <a:latin typeface="Trebuchet MS"/>
                        <a:ea typeface="ヒラギノ明朝 ProN W3" charset="0"/>
                        <a:cs typeface="Trebuchet MS"/>
                        <a:sym typeface="Palatino" charset="0"/>
                      </a:endParaRPr>
                    </a:p>
                  </a:txBody>
                  <a:tcPr marL="38100" marR="38100" marT="38100" marB="38100" anchor="ctr" horzOverflow="overflow">
                    <a:lnL w="3175" cap="flat" cmpd="sng" algn="ctr">
                      <a:solidFill>
                        <a:srgbClr val="000000"/>
                      </a:solidFill>
                      <a:prstDash val="solid"/>
                      <a:round/>
                      <a:headEnd type="none" w="med" len="med"/>
                      <a:tailEnd type="none" w="med" len="med"/>
                    </a:lnL>
                    <a:lnR cap="flat">
                      <a:noFill/>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endParaRPr kumimoji="0" lang="en-US" sz="1200" b="0" i="0" u="none" strike="noStrike" cap="none" normalizeH="0" baseline="0" dirty="0">
                        <a:ln>
                          <a:noFill/>
                        </a:ln>
                        <a:solidFill>
                          <a:schemeClr val="tx1"/>
                        </a:solidFill>
                        <a:effectLst/>
                        <a:latin typeface="Trebuchet MS"/>
                        <a:ea typeface="ヒラギノ明朝 ProN W3" charset="0"/>
                        <a:cs typeface="Trebuchet MS"/>
                        <a:sym typeface="Palatino" charset="0"/>
                      </a:endParaRPr>
                    </a:p>
                  </a:txBody>
                  <a:tcPr marL="38100" marR="38100" marT="38100" marB="38100" anchor="ctr" horzOverflow="overflow">
                    <a:lnL cap="flat">
                      <a:noFill/>
                    </a:lnL>
                    <a:lnR cap="flat">
                      <a:noFill/>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endParaRPr kumimoji="0" lang="en-US" sz="1200" b="0" i="0" u="none" strike="noStrike" cap="none" normalizeH="0" baseline="0">
                        <a:ln>
                          <a:noFill/>
                        </a:ln>
                        <a:solidFill>
                          <a:schemeClr val="tx1"/>
                        </a:solidFill>
                        <a:effectLst/>
                        <a:latin typeface="Trebuchet MS"/>
                        <a:ea typeface="ヒラギノ明朝 ProN W3" charset="0"/>
                        <a:cs typeface="Trebuchet MS"/>
                        <a:sym typeface="Palatino" charset="0"/>
                      </a:endParaRPr>
                    </a:p>
                  </a:txBody>
                  <a:tcPr marL="38100" marR="38100" marT="38100" marB="38100" anchor="ctr" horzOverflow="overflow">
                    <a:lnL cap="flat">
                      <a:noFill/>
                    </a:lnL>
                    <a:lnR cap="flat">
                      <a:noFill/>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smtClean="0">
                          <a:ln>
                            <a:noFill/>
                          </a:ln>
                          <a:solidFill>
                            <a:schemeClr val="tx1"/>
                          </a:solidFill>
                          <a:effectLst/>
                          <a:latin typeface="Trebuchet MS"/>
                          <a:ea typeface="ヒラギノ角ゴ ProN W3" charset="0"/>
                          <a:cs typeface="Trebuchet MS"/>
                          <a:sym typeface="Palatino" charset="0"/>
                        </a:rPr>
                        <a:t>Customer </a:t>
                      </a:r>
                      <a:r>
                        <a:rPr kumimoji="0" lang="en-US" sz="1200" b="0" i="0" u="none" strike="noStrike" cap="none" normalizeH="0" baseline="0">
                          <a:ln>
                            <a:noFill/>
                          </a:ln>
                          <a:solidFill>
                            <a:schemeClr val="tx1"/>
                          </a:solidFill>
                          <a:effectLst/>
                          <a:latin typeface="Trebuchet MS"/>
                          <a:ea typeface="ヒラギノ角ゴ ProN W3" charset="0"/>
                          <a:cs typeface="Trebuchet MS"/>
                          <a:sym typeface="Palatino" charset="0"/>
                        </a:rPr>
                        <a:t>service</a:t>
                      </a:r>
                    </a:p>
                  </a:txBody>
                  <a:tcPr marL="38100" marR="38100" marT="38100" marB="38100" anchor="ctr" horzOverflow="overflow">
                    <a:lnL cap="flat">
                      <a:noFill/>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rgbClr val="CCCCCC"/>
                    </a:solidFill>
                  </a:tcPr>
                </a:tc>
                <a:tc hMerge="1">
                  <a:txBody>
                    <a:bodyPr/>
                    <a:lstStyle/>
                    <a:p>
                      <a:endParaRPr lang="en-US"/>
                    </a:p>
                  </a:txBody>
                  <a:tcPr/>
                </a:tc>
              </a:tr>
              <a:tr h="487379">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endParaRPr kumimoji="0" lang="en-US" sz="1200" b="0" i="0" u="none" strike="noStrike" cap="none" normalizeH="0" baseline="0">
                        <a:ln>
                          <a:noFill/>
                        </a:ln>
                        <a:solidFill>
                          <a:schemeClr val="tx1"/>
                        </a:solidFill>
                        <a:effectLst/>
                        <a:latin typeface="Trebuchet MS"/>
                        <a:ea typeface="ヒラギノ明朝 ProN W3" charset="0"/>
                        <a:cs typeface="Trebuchet MS"/>
                        <a:sym typeface="Palatino" charset="0"/>
                      </a:endParaRPr>
                    </a:p>
                  </a:txBody>
                  <a:tcPr marL="38100" marR="38100" marT="38100" marB="38100" anchor="ctr" horzOverflow="overflow">
                    <a:lnL w="3175" cap="flat" cmpd="sng" algn="ctr">
                      <a:solidFill>
                        <a:srgbClr val="000000"/>
                      </a:solidFill>
                      <a:prstDash val="solid"/>
                      <a:round/>
                      <a:headEnd type="none" w="med" len="med"/>
                      <a:tailEnd type="none" w="med" len="med"/>
                    </a:lnL>
                    <a:lnR cap="flat">
                      <a:noFill/>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endParaRPr kumimoji="0" lang="en-US" sz="1200" b="0" i="0" u="none" strike="noStrike" cap="none" normalizeH="0" baseline="0" dirty="0">
                        <a:ln>
                          <a:noFill/>
                        </a:ln>
                        <a:solidFill>
                          <a:schemeClr val="tx1"/>
                        </a:solidFill>
                        <a:effectLst/>
                        <a:latin typeface="Trebuchet MS"/>
                        <a:ea typeface="ヒラギノ明朝 ProN W3" charset="0"/>
                        <a:cs typeface="Trebuchet MS"/>
                        <a:sym typeface="Palatino" charset="0"/>
                      </a:endParaRPr>
                    </a:p>
                  </a:txBody>
                  <a:tcPr marL="38100" marR="38100" marT="38100" marB="38100" anchor="ctr" horzOverflow="overflow">
                    <a:lnL cap="flat">
                      <a:noFill/>
                    </a:lnL>
                    <a:lnR cap="flat">
                      <a:noFill/>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endParaRPr kumimoji="0" lang="en-US" sz="1200" b="0" i="0" u="none" strike="noStrike" cap="none" normalizeH="0" baseline="0" dirty="0">
                        <a:ln>
                          <a:noFill/>
                        </a:ln>
                        <a:solidFill>
                          <a:schemeClr val="tx1"/>
                        </a:solidFill>
                        <a:effectLst/>
                        <a:latin typeface="Trebuchet MS"/>
                        <a:ea typeface="ヒラギノ明朝 ProN W3" charset="0"/>
                        <a:cs typeface="Trebuchet MS"/>
                        <a:sym typeface="Palatino" charset="0"/>
                      </a:endParaRPr>
                    </a:p>
                  </a:txBody>
                  <a:tcPr marL="38100" marR="38100" marT="38100" marB="38100" anchor="ctr" horzOverflow="overflow">
                    <a:lnL cap="flat">
                      <a:noFill/>
                    </a:lnL>
                    <a:lnR cap="flat">
                      <a:noFill/>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endParaRPr kumimoji="0" lang="en-US" sz="1200" b="0" i="0" u="none" strike="noStrike" cap="none" normalizeH="0" baseline="0" dirty="0">
                        <a:ln>
                          <a:noFill/>
                        </a:ln>
                        <a:solidFill>
                          <a:schemeClr val="tx1"/>
                        </a:solidFill>
                        <a:effectLst/>
                        <a:latin typeface="Trebuchet MS"/>
                        <a:ea typeface="ヒラギノ明朝 ProN W3" charset="0"/>
                        <a:cs typeface="Trebuchet MS"/>
                        <a:sym typeface="Palatino" charset="0"/>
                      </a:endParaRPr>
                    </a:p>
                  </a:txBody>
                  <a:tcPr marL="38100" marR="38100" marT="38100" marB="38100" anchor="ctr" horzOverflow="overflow">
                    <a:lnL cap="flat">
                      <a:noFill/>
                    </a:lnL>
                    <a:lnR cap="flat">
                      <a:noFill/>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Sustainability</a:t>
                      </a:r>
                    </a:p>
                  </a:txBody>
                  <a:tcPr marL="38100" marR="38100" marT="38100" marB="38100" anchor="ctr" horzOverflow="overflow">
                    <a:lnL cap="flat">
                      <a:noFill/>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rgbClr val="CCCCCC"/>
                    </a:solidFill>
                  </a:tcPr>
                </a:tc>
              </a:tr>
              <a:tr h="1462412">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Key information systems</a:t>
                      </a:r>
                    </a:p>
                  </a:txBody>
                  <a:tcPr marL="25400" marR="25400" marT="25400" marB="25400" anchor="ctr" horzOverflow="overflow">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Gesture</a:t>
                      </a:r>
                      <a:b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b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Speech</a:t>
                      </a:r>
                    </a:p>
                  </a:txBody>
                  <a:tcPr marL="38100" marR="38100" marT="38100" marB="38100" anchor="ctr" horzOverflow="overflow">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a:ln>
                            <a:noFill/>
                          </a:ln>
                          <a:solidFill>
                            <a:schemeClr val="tx1"/>
                          </a:solidFill>
                          <a:effectLst/>
                          <a:latin typeface="Trebuchet MS"/>
                          <a:ea typeface="ヒラギノ角ゴ ProN W3" charset="0"/>
                          <a:cs typeface="Trebuchet MS"/>
                          <a:sym typeface="Palatino" charset="0"/>
                        </a:rPr>
                        <a:t>Writing</a:t>
                      </a:r>
                    </a:p>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a:ln>
                            <a:noFill/>
                          </a:ln>
                          <a:solidFill>
                            <a:schemeClr val="tx1"/>
                          </a:solidFill>
                          <a:effectLst/>
                          <a:latin typeface="Trebuchet MS"/>
                          <a:ea typeface="ヒラギノ角ゴ ProN W3" charset="0"/>
                          <a:cs typeface="Trebuchet MS"/>
                          <a:sym typeface="Palatino" charset="0"/>
                        </a:rPr>
                        <a:t>Calendar</a:t>
                      </a:r>
                    </a:p>
                  </a:txBody>
                  <a:tcPr marL="38100" marR="38100" marT="38100" marB="38100" anchor="ctr" horzOverflow="overflow">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Accounting</a:t>
                      </a:r>
                    </a:p>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ERP</a:t>
                      </a:r>
                    </a:p>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Project </a:t>
                      </a:r>
                      <a:r>
                        <a:rPr kumimoji="0" lang="en-US" sz="1200" b="0" i="0" u="none" strike="noStrike" cap="none" normalizeH="0" baseline="0" dirty="0" smtClean="0">
                          <a:ln>
                            <a:noFill/>
                          </a:ln>
                          <a:solidFill>
                            <a:schemeClr val="tx1"/>
                          </a:solidFill>
                          <a:effectLst/>
                          <a:latin typeface="Trebuchet MS"/>
                          <a:ea typeface="ヒラギノ角ゴ ProN W3" charset="0"/>
                          <a:cs typeface="Trebuchet MS"/>
                          <a:sym typeface="Palatino" charset="0"/>
                        </a:rPr>
                        <a:t>management</a:t>
                      </a:r>
                      <a:endPar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endParaRPr>
                    </a:p>
                  </a:txBody>
                  <a:tcPr marL="38100" marR="38100" marT="38100" marB="38100" anchor="ctr" horzOverflow="overflow">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CRM</a:t>
                      </a:r>
                    </a:p>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Analytics</a:t>
                      </a:r>
                    </a:p>
                  </a:txBody>
                  <a:tcPr marL="38100" marR="38100" marT="38100" marB="38100" anchor="ctr" horzOverflow="overflow">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Simulation</a:t>
                      </a:r>
                    </a:p>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Optimization</a:t>
                      </a:r>
                    </a:p>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200" b="0" i="0" u="none" strike="noStrike" cap="none" normalizeH="0" baseline="0" dirty="0">
                          <a:ln>
                            <a:noFill/>
                          </a:ln>
                          <a:solidFill>
                            <a:schemeClr val="tx1"/>
                          </a:solidFill>
                          <a:effectLst/>
                          <a:latin typeface="Trebuchet MS"/>
                          <a:ea typeface="ヒラギノ角ゴ ProN W3" charset="0"/>
                          <a:cs typeface="Trebuchet MS"/>
                          <a:sym typeface="Palatino" charset="0"/>
                        </a:rPr>
                        <a:t>Design</a:t>
                      </a:r>
                    </a:p>
                  </a:txBody>
                  <a:tcPr marL="38100" marR="38100" marT="38100" marB="38100" anchor="ctr" horzOverflow="overflow">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2295450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14"/>
          <p:cNvSpPr>
            <a:spLocks noGrp="1" noChangeArrowheads="1"/>
          </p:cNvSpPr>
          <p:nvPr>
            <p:ph type="title"/>
          </p:nvPr>
        </p:nvSpPr>
        <p:spPr/>
        <p:txBody>
          <a:bodyPr/>
          <a:lstStyle/>
          <a:p>
            <a:pPr eaLnBrk="1" hangingPunct="1"/>
            <a:r>
              <a:rPr lang="en-US"/>
              <a:t>Demand varies with </a:t>
            </a:r>
            <a:br>
              <a:rPr lang="en-US"/>
            </a:br>
            <a:r>
              <a:rPr lang="en-US"/>
              <a:t>hardness of information</a:t>
            </a:r>
          </a:p>
        </p:txBody>
      </p:sp>
      <p:sp>
        <p:nvSpPr>
          <p:cNvPr id="49156" name="Rectangle 15"/>
          <p:cNvSpPr>
            <a:spLocks noGrp="1" noChangeArrowheads="1"/>
          </p:cNvSpPr>
          <p:nvPr>
            <p:ph idx="1"/>
          </p:nvPr>
        </p:nvSpPr>
        <p:spPr/>
        <p:txBody>
          <a:bodyPr/>
          <a:lstStyle/>
          <a:p>
            <a:pPr eaLnBrk="1" hangingPunct="1"/>
            <a:r>
              <a:rPr lang="en-US"/>
              <a:t>Use multiple sources in search of reliability</a:t>
            </a:r>
          </a:p>
        </p:txBody>
      </p:sp>
      <p:sp>
        <p:nvSpPr>
          <p:cNvPr id="49154" name="Slide Number Placeholder 5"/>
          <p:cNvSpPr>
            <a:spLocks noGrp="1"/>
          </p:cNvSpPr>
          <p:nvPr>
            <p:ph type="sldNum" sz="quarter" idx="12"/>
          </p:nvPr>
        </p:nvSpPr>
        <p:spPr>
          <a:noFill/>
        </p:spPr>
        <p:txBody>
          <a:bodyPr/>
          <a:lstStyle/>
          <a:p>
            <a:fld id="{3A225E20-983B-164C-B865-724FF468A536}" type="slidenum">
              <a:rPr lang="en-US" smtClean="0">
                <a:latin typeface="Arial" pitchFamily="-109" charset="0"/>
              </a:rPr>
              <a:pPr/>
              <a:t>30</a:t>
            </a:fld>
            <a:endParaRPr lang="en-US" smtClean="0">
              <a:latin typeface="Arial" pitchFamily="-109" charset="0"/>
            </a:endParaRPr>
          </a:p>
        </p:txBody>
      </p:sp>
      <p:pic>
        <p:nvPicPr>
          <p:cNvPr id="49157" name="Picture 16" descr="FireLite:Books:Data Management:6e:Art PNG:02-hardness-volume tradeoff.png"/>
          <p:cNvPicPr>
            <a:picLocks noChangeAspect="1" noChangeArrowheads="1"/>
          </p:cNvPicPr>
          <p:nvPr/>
        </p:nvPicPr>
        <p:blipFill>
          <a:blip r:embed="rId2"/>
          <a:srcRect/>
          <a:stretch>
            <a:fillRect/>
          </a:stretch>
        </p:blipFill>
        <p:spPr bwMode="auto">
          <a:xfrm>
            <a:off x="2438400" y="3200400"/>
            <a:ext cx="3900488" cy="3305175"/>
          </a:xfrm>
          <a:prstGeom prst="rect">
            <a:avLst/>
          </a:prstGeom>
          <a:noFill/>
          <a:ln w="9525">
            <a:noFill/>
            <a:miter lim="800000"/>
            <a:headEnd/>
            <a:tailEnd/>
          </a:ln>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Grp="1" noChangeArrowheads="1"/>
          </p:cNvSpPr>
          <p:nvPr>
            <p:ph type="title"/>
          </p:nvPr>
        </p:nvSpPr>
        <p:spPr>
          <a:noFill/>
        </p:spPr>
        <p:txBody>
          <a:bodyPr lIns="92075" tIns="46038" rIns="92075" bIns="46038" anchor="ctr"/>
          <a:lstStyle/>
          <a:p>
            <a:pPr eaLnBrk="1" hangingPunct="1"/>
            <a:r>
              <a:rPr lang="en-US"/>
              <a:t>Demand varies with responsibilities</a:t>
            </a:r>
          </a:p>
        </p:txBody>
      </p:sp>
      <p:sp>
        <p:nvSpPr>
          <p:cNvPr id="50178" name="Slide Number Placeholder 5"/>
          <p:cNvSpPr>
            <a:spLocks noGrp="1"/>
          </p:cNvSpPr>
          <p:nvPr>
            <p:ph type="sldNum" sz="quarter" idx="12"/>
          </p:nvPr>
        </p:nvSpPr>
        <p:spPr>
          <a:noFill/>
        </p:spPr>
        <p:txBody>
          <a:bodyPr/>
          <a:lstStyle/>
          <a:p>
            <a:fld id="{30D670E5-F29B-A745-94E6-725C808BC1C6}" type="slidenum">
              <a:rPr lang="en-US" smtClean="0">
                <a:latin typeface="Arial" pitchFamily="-109" charset="0"/>
              </a:rPr>
              <a:pPr/>
              <a:t>31</a:t>
            </a:fld>
            <a:endParaRPr lang="en-US" smtClean="0">
              <a:latin typeface="Arial" pitchFamily="-109" charset="0"/>
            </a:endParaRPr>
          </a:p>
        </p:txBody>
      </p:sp>
      <p:sp>
        <p:nvSpPr>
          <p:cNvPr id="50179" name="AutoShape 121"/>
          <p:cNvSpPr>
            <a:spLocks noChangeArrowheads="1"/>
          </p:cNvSpPr>
          <p:nvPr/>
        </p:nvSpPr>
        <p:spPr bwMode="auto">
          <a:xfrm>
            <a:off x="4914900" y="3619500"/>
            <a:ext cx="1600200" cy="1600200"/>
          </a:xfrm>
          <a:prstGeom prst="flowChartConnector">
            <a:avLst/>
          </a:prstGeom>
          <a:solidFill>
            <a:schemeClr val="hlink"/>
          </a:solidFill>
          <a:ln w="12700">
            <a:solidFill>
              <a:schemeClr val="tx1"/>
            </a:solidFill>
            <a:round/>
            <a:headEnd/>
            <a:tailEnd/>
          </a:ln>
        </p:spPr>
        <p:txBody>
          <a:bodyPr wrap="none" anchor="ctr">
            <a:prstTxWarp prst="textNoShape">
              <a:avLst/>
            </a:prstTxWarp>
          </a:bodyPr>
          <a:lstStyle/>
          <a:p>
            <a:endParaRPr lang="en-US"/>
          </a:p>
        </p:txBody>
      </p:sp>
      <p:sp>
        <p:nvSpPr>
          <p:cNvPr id="50181" name="Rectangle 11"/>
          <p:cNvSpPr>
            <a:spLocks noChangeArrowheads="1"/>
          </p:cNvSpPr>
          <p:nvPr/>
        </p:nvSpPr>
        <p:spPr bwMode="auto">
          <a:xfrm>
            <a:off x="1916113" y="2508250"/>
            <a:ext cx="128587"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S</a:t>
            </a:r>
            <a:endParaRPr lang="en-US">
              <a:latin typeface="Trebuchet MS" pitchFamily="-109" charset="0"/>
            </a:endParaRPr>
          </a:p>
        </p:txBody>
      </p:sp>
      <p:sp>
        <p:nvSpPr>
          <p:cNvPr id="50182" name="Rectangle 12"/>
          <p:cNvSpPr>
            <a:spLocks noChangeArrowheads="1"/>
          </p:cNvSpPr>
          <p:nvPr/>
        </p:nvSpPr>
        <p:spPr bwMode="auto">
          <a:xfrm>
            <a:off x="2049463" y="2508250"/>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h</a:t>
            </a:r>
            <a:endParaRPr lang="en-US">
              <a:latin typeface="Trebuchet MS" pitchFamily="-109" charset="0"/>
            </a:endParaRPr>
          </a:p>
        </p:txBody>
      </p:sp>
      <p:sp>
        <p:nvSpPr>
          <p:cNvPr id="50183" name="Rectangle 13"/>
          <p:cNvSpPr>
            <a:spLocks noChangeArrowheads="1"/>
          </p:cNvSpPr>
          <p:nvPr/>
        </p:nvSpPr>
        <p:spPr bwMode="auto">
          <a:xfrm>
            <a:off x="2219325" y="2508250"/>
            <a:ext cx="142875"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o</a:t>
            </a:r>
            <a:endParaRPr lang="en-US">
              <a:latin typeface="Trebuchet MS" pitchFamily="-109" charset="0"/>
            </a:endParaRPr>
          </a:p>
        </p:txBody>
      </p:sp>
      <p:sp>
        <p:nvSpPr>
          <p:cNvPr id="50184" name="Rectangle 14"/>
          <p:cNvSpPr>
            <a:spLocks noChangeArrowheads="1"/>
          </p:cNvSpPr>
          <p:nvPr/>
        </p:nvSpPr>
        <p:spPr bwMode="auto">
          <a:xfrm>
            <a:off x="2389188" y="2508250"/>
            <a:ext cx="103187"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r</a:t>
            </a:r>
            <a:endParaRPr lang="en-US">
              <a:latin typeface="Trebuchet MS" pitchFamily="-109" charset="0"/>
            </a:endParaRPr>
          </a:p>
        </p:txBody>
      </p:sp>
      <p:sp>
        <p:nvSpPr>
          <p:cNvPr id="50185" name="Rectangle 15"/>
          <p:cNvSpPr>
            <a:spLocks noChangeArrowheads="1"/>
          </p:cNvSpPr>
          <p:nvPr/>
        </p:nvSpPr>
        <p:spPr bwMode="auto">
          <a:xfrm>
            <a:off x="2503488" y="2508250"/>
            <a:ext cx="106362"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t</a:t>
            </a:r>
            <a:endParaRPr lang="en-US">
              <a:latin typeface="Trebuchet MS" pitchFamily="-109" charset="0"/>
            </a:endParaRPr>
          </a:p>
        </p:txBody>
      </p:sp>
      <p:sp>
        <p:nvSpPr>
          <p:cNvPr id="50186" name="Rectangle 16"/>
          <p:cNvSpPr>
            <a:spLocks noChangeArrowheads="1"/>
          </p:cNvSpPr>
          <p:nvPr/>
        </p:nvSpPr>
        <p:spPr bwMode="auto">
          <a:xfrm>
            <a:off x="2617788" y="2508250"/>
            <a:ext cx="98425"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a:t>
            </a:r>
            <a:endParaRPr lang="en-US">
              <a:latin typeface="Trebuchet MS" pitchFamily="-109" charset="0"/>
            </a:endParaRPr>
          </a:p>
        </p:txBody>
      </p:sp>
      <p:sp>
        <p:nvSpPr>
          <p:cNvPr id="50187" name="Rectangle 17"/>
          <p:cNvSpPr>
            <a:spLocks noChangeArrowheads="1"/>
          </p:cNvSpPr>
          <p:nvPr/>
        </p:nvSpPr>
        <p:spPr bwMode="auto">
          <a:xfrm>
            <a:off x="2711450" y="2508250"/>
            <a:ext cx="106363"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t</a:t>
            </a:r>
            <a:endParaRPr lang="en-US">
              <a:latin typeface="Trebuchet MS" pitchFamily="-109" charset="0"/>
            </a:endParaRPr>
          </a:p>
        </p:txBody>
      </p:sp>
      <p:sp>
        <p:nvSpPr>
          <p:cNvPr id="50188" name="Rectangle 18"/>
          <p:cNvSpPr>
            <a:spLocks noChangeArrowheads="1"/>
          </p:cNvSpPr>
          <p:nvPr/>
        </p:nvSpPr>
        <p:spPr bwMode="auto">
          <a:xfrm>
            <a:off x="2825750" y="2508250"/>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e</a:t>
            </a:r>
            <a:endParaRPr lang="en-US">
              <a:latin typeface="Trebuchet MS" pitchFamily="-109" charset="0"/>
            </a:endParaRPr>
          </a:p>
        </p:txBody>
      </p:sp>
      <p:sp>
        <p:nvSpPr>
          <p:cNvPr id="50189" name="Rectangle 19"/>
          <p:cNvSpPr>
            <a:spLocks noChangeArrowheads="1"/>
          </p:cNvSpPr>
          <p:nvPr/>
        </p:nvSpPr>
        <p:spPr bwMode="auto">
          <a:xfrm>
            <a:off x="2976563" y="2508250"/>
            <a:ext cx="103187"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r</a:t>
            </a:r>
            <a:endParaRPr lang="en-US">
              <a:latin typeface="Trebuchet MS" pitchFamily="-109" charset="0"/>
            </a:endParaRPr>
          </a:p>
        </p:txBody>
      </p:sp>
      <p:sp>
        <p:nvSpPr>
          <p:cNvPr id="50190" name="Rectangle 20"/>
          <p:cNvSpPr>
            <a:spLocks noChangeArrowheads="1"/>
          </p:cNvSpPr>
          <p:nvPr/>
        </p:nvSpPr>
        <p:spPr bwMode="auto">
          <a:xfrm>
            <a:off x="3090863" y="2508250"/>
            <a:ext cx="220662"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m</a:t>
            </a:r>
            <a:endParaRPr lang="en-US">
              <a:latin typeface="Trebuchet MS" pitchFamily="-109" charset="0"/>
            </a:endParaRPr>
          </a:p>
        </p:txBody>
      </p:sp>
      <p:sp>
        <p:nvSpPr>
          <p:cNvPr id="50191" name="Rectangle 21"/>
          <p:cNvSpPr>
            <a:spLocks noChangeArrowheads="1"/>
          </p:cNvSpPr>
          <p:nvPr/>
        </p:nvSpPr>
        <p:spPr bwMode="auto">
          <a:xfrm>
            <a:off x="1839913" y="2809875"/>
            <a:ext cx="7620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i</a:t>
            </a:r>
            <a:endParaRPr lang="en-US">
              <a:latin typeface="Trebuchet MS" pitchFamily="-109" charset="0"/>
            </a:endParaRPr>
          </a:p>
        </p:txBody>
      </p:sp>
      <p:sp>
        <p:nvSpPr>
          <p:cNvPr id="50192" name="Rectangle 22"/>
          <p:cNvSpPr>
            <a:spLocks noChangeArrowheads="1"/>
          </p:cNvSpPr>
          <p:nvPr/>
        </p:nvSpPr>
        <p:spPr bwMode="auto">
          <a:xfrm>
            <a:off x="1916113" y="2809875"/>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n</a:t>
            </a:r>
            <a:endParaRPr lang="en-US">
              <a:latin typeface="Trebuchet MS" pitchFamily="-109" charset="0"/>
            </a:endParaRPr>
          </a:p>
        </p:txBody>
      </p:sp>
      <p:sp>
        <p:nvSpPr>
          <p:cNvPr id="50193" name="Rectangle 23"/>
          <p:cNvSpPr>
            <a:spLocks noChangeArrowheads="1"/>
          </p:cNvSpPr>
          <p:nvPr/>
        </p:nvSpPr>
        <p:spPr bwMode="auto">
          <a:xfrm>
            <a:off x="2085975" y="2809875"/>
            <a:ext cx="98425"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f</a:t>
            </a:r>
            <a:endParaRPr lang="en-US">
              <a:latin typeface="Trebuchet MS" pitchFamily="-109" charset="0"/>
            </a:endParaRPr>
          </a:p>
        </p:txBody>
      </p:sp>
      <p:sp>
        <p:nvSpPr>
          <p:cNvPr id="50194" name="Rectangle 24"/>
          <p:cNvSpPr>
            <a:spLocks noChangeArrowheads="1"/>
          </p:cNvSpPr>
          <p:nvPr/>
        </p:nvSpPr>
        <p:spPr bwMode="auto">
          <a:xfrm>
            <a:off x="2200275" y="2809875"/>
            <a:ext cx="142875"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o</a:t>
            </a:r>
            <a:endParaRPr lang="en-US">
              <a:latin typeface="Trebuchet MS" pitchFamily="-109" charset="0"/>
            </a:endParaRPr>
          </a:p>
        </p:txBody>
      </p:sp>
      <p:sp>
        <p:nvSpPr>
          <p:cNvPr id="50195" name="Rectangle 25"/>
          <p:cNvSpPr>
            <a:spLocks noChangeArrowheads="1"/>
          </p:cNvSpPr>
          <p:nvPr/>
        </p:nvSpPr>
        <p:spPr bwMode="auto">
          <a:xfrm>
            <a:off x="2370138" y="2809875"/>
            <a:ext cx="103187"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r</a:t>
            </a:r>
            <a:endParaRPr lang="en-US">
              <a:latin typeface="Trebuchet MS" pitchFamily="-109" charset="0"/>
            </a:endParaRPr>
          </a:p>
        </p:txBody>
      </p:sp>
      <p:sp>
        <p:nvSpPr>
          <p:cNvPr id="50196" name="Rectangle 26"/>
          <p:cNvSpPr>
            <a:spLocks noChangeArrowheads="1"/>
          </p:cNvSpPr>
          <p:nvPr/>
        </p:nvSpPr>
        <p:spPr bwMode="auto">
          <a:xfrm>
            <a:off x="2484438" y="2809875"/>
            <a:ext cx="220662"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m</a:t>
            </a:r>
            <a:endParaRPr lang="en-US">
              <a:latin typeface="Trebuchet MS" pitchFamily="-109" charset="0"/>
            </a:endParaRPr>
          </a:p>
        </p:txBody>
      </p:sp>
      <p:sp>
        <p:nvSpPr>
          <p:cNvPr id="50197" name="Rectangle 27"/>
          <p:cNvSpPr>
            <a:spLocks noChangeArrowheads="1"/>
          </p:cNvSpPr>
          <p:nvPr/>
        </p:nvSpPr>
        <p:spPr bwMode="auto">
          <a:xfrm>
            <a:off x="2730500" y="2809875"/>
            <a:ext cx="13970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a</a:t>
            </a:r>
            <a:endParaRPr lang="en-US">
              <a:latin typeface="Trebuchet MS" pitchFamily="-109" charset="0"/>
            </a:endParaRPr>
          </a:p>
        </p:txBody>
      </p:sp>
      <p:sp>
        <p:nvSpPr>
          <p:cNvPr id="50198" name="Rectangle 28"/>
          <p:cNvSpPr>
            <a:spLocks noChangeArrowheads="1"/>
          </p:cNvSpPr>
          <p:nvPr/>
        </p:nvSpPr>
        <p:spPr bwMode="auto">
          <a:xfrm>
            <a:off x="2882900" y="2809875"/>
            <a:ext cx="106363"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t</a:t>
            </a:r>
            <a:endParaRPr lang="en-US">
              <a:latin typeface="Trebuchet MS" pitchFamily="-109" charset="0"/>
            </a:endParaRPr>
          </a:p>
        </p:txBody>
      </p:sp>
      <p:sp>
        <p:nvSpPr>
          <p:cNvPr id="50199" name="Rectangle 29"/>
          <p:cNvSpPr>
            <a:spLocks noChangeArrowheads="1"/>
          </p:cNvSpPr>
          <p:nvPr/>
        </p:nvSpPr>
        <p:spPr bwMode="auto">
          <a:xfrm>
            <a:off x="2995613" y="2809875"/>
            <a:ext cx="7620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i</a:t>
            </a:r>
            <a:endParaRPr lang="en-US">
              <a:latin typeface="Trebuchet MS" pitchFamily="-109" charset="0"/>
            </a:endParaRPr>
          </a:p>
        </p:txBody>
      </p:sp>
      <p:sp>
        <p:nvSpPr>
          <p:cNvPr id="50200" name="Rectangle 30"/>
          <p:cNvSpPr>
            <a:spLocks noChangeArrowheads="1"/>
          </p:cNvSpPr>
          <p:nvPr/>
        </p:nvSpPr>
        <p:spPr bwMode="auto">
          <a:xfrm>
            <a:off x="3071813" y="2809875"/>
            <a:ext cx="142875"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o</a:t>
            </a:r>
            <a:endParaRPr lang="en-US">
              <a:latin typeface="Trebuchet MS" pitchFamily="-109" charset="0"/>
            </a:endParaRPr>
          </a:p>
        </p:txBody>
      </p:sp>
      <p:sp>
        <p:nvSpPr>
          <p:cNvPr id="50201" name="Rectangle 31"/>
          <p:cNvSpPr>
            <a:spLocks noChangeArrowheads="1"/>
          </p:cNvSpPr>
          <p:nvPr/>
        </p:nvSpPr>
        <p:spPr bwMode="auto">
          <a:xfrm>
            <a:off x="3241675" y="2809875"/>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n</a:t>
            </a:r>
            <a:endParaRPr lang="en-US">
              <a:latin typeface="Trebuchet MS" pitchFamily="-109" charset="0"/>
            </a:endParaRPr>
          </a:p>
        </p:txBody>
      </p:sp>
      <p:sp>
        <p:nvSpPr>
          <p:cNvPr id="50202" name="Rectangle 32"/>
          <p:cNvSpPr>
            <a:spLocks noChangeArrowheads="1"/>
          </p:cNvSpPr>
          <p:nvPr/>
        </p:nvSpPr>
        <p:spPr bwMode="auto">
          <a:xfrm>
            <a:off x="3754438" y="2508250"/>
            <a:ext cx="188912"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M</a:t>
            </a:r>
            <a:endParaRPr lang="en-US">
              <a:latin typeface="Trebuchet MS" pitchFamily="-109" charset="0"/>
            </a:endParaRPr>
          </a:p>
        </p:txBody>
      </p:sp>
      <p:sp>
        <p:nvSpPr>
          <p:cNvPr id="50203" name="Rectangle 33"/>
          <p:cNvSpPr>
            <a:spLocks noChangeArrowheads="1"/>
          </p:cNvSpPr>
          <p:nvPr/>
        </p:nvSpPr>
        <p:spPr bwMode="auto">
          <a:xfrm>
            <a:off x="4019550" y="2508250"/>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e</a:t>
            </a:r>
            <a:endParaRPr lang="en-US">
              <a:latin typeface="Trebuchet MS" pitchFamily="-109" charset="0"/>
            </a:endParaRPr>
          </a:p>
        </p:txBody>
      </p:sp>
      <p:sp>
        <p:nvSpPr>
          <p:cNvPr id="50204" name="Rectangle 34"/>
          <p:cNvSpPr>
            <a:spLocks noChangeArrowheads="1"/>
          </p:cNvSpPr>
          <p:nvPr/>
        </p:nvSpPr>
        <p:spPr bwMode="auto">
          <a:xfrm>
            <a:off x="4170363" y="2508250"/>
            <a:ext cx="149225"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d</a:t>
            </a:r>
            <a:endParaRPr lang="en-US">
              <a:latin typeface="Trebuchet MS" pitchFamily="-109" charset="0"/>
            </a:endParaRPr>
          </a:p>
        </p:txBody>
      </p:sp>
      <p:sp>
        <p:nvSpPr>
          <p:cNvPr id="50205" name="Rectangle 35"/>
          <p:cNvSpPr>
            <a:spLocks noChangeArrowheads="1"/>
          </p:cNvSpPr>
          <p:nvPr/>
        </p:nvSpPr>
        <p:spPr bwMode="auto">
          <a:xfrm>
            <a:off x="4340225" y="2508250"/>
            <a:ext cx="7620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i</a:t>
            </a:r>
            <a:endParaRPr lang="en-US">
              <a:latin typeface="Trebuchet MS" pitchFamily="-109" charset="0"/>
            </a:endParaRPr>
          </a:p>
        </p:txBody>
      </p:sp>
      <p:sp>
        <p:nvSpPr>
          <p:cNvPr id="50206" name="Rectangle 36"/>
          <p:cNvSpPr>
            <a:spLocks noChangeArrowheads="1"/>
          </p:cNvSpPr>
          <p:nvPr/>
        </p:nvSpPr>
        <p:spPr bwMode="auto">
          <a:xfrm>
            <a:off x="4416425" y="2508250"/>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u</a:t>
            </a:r>
            <a:endParaRPr lang="en-US">
              <a:latin typeface="Trebuchet MS" pitchFamily="-109" charset="0"/>
            </a:endParaRPr>
          </a:p>
        </p:txBody>
      </p:sp>
      <p:sp>
        <p:nvSpPr>
          <p:cNvPr id="50207" name="Rectangle 37"/>
          <p:cNvSpPr>
            <a:spLocks noChangeArrowheads="1"/>
          </p:cNvSpPr>
          <p:nvPr/>
        </p:nvSpPr>
        <p:spPr bwMode="auto">
          <a:xfrm>
            <a:off x="4587875" y="2508250"/>
            <a:ext cx="220663"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m</a:t>
            </a:r>
            <a:endParaRPr lang="en-US">
              <a:latin typeface="Trebuchet MS" pitchFamily="-109" charset="0"/>
            </a:endParaRPr>
          </a:p>
        </p:txBody>
      </p:sp>
      <p:sp>
        <p:nvSpPr>
          <p:cNvPr id="50208" name="Rectangle 38"/>
          <p:cNvSpPr>
            <a:spLocks noChangeArrowheads="1"/>
          </p:cNvSpPr>
          <p:nvPr/>
        </p:nvSpPr>
        <p:spPr bwMode="auto">
          <a:xfrm>
            <a:off x="4833938" y="2508250"/>
            <a:ext cx="98425"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a:t>
            </a:r>
            <a:endParaRPr lang="en-US">
              <a:latin typeface="Trebuchet MS" pitchFamily="-109" charset="0"/>
            </a:endParaRPr>
          </a:p>
        </p:txBody>
      </p:sp>
      <p:sp>
        <p:nvSpPr>
          <p:cNvPr id="50209" name="Rectangle 39"/>
          <p:cNvSpPr>
            <a:spLocks noChangeArrowheads="1"/>
          </p:cNvSpPr>
          <p:nvPr/>
        </p:nvSpPr>
        <p:spPr bwMode="auto">
          <a:xfrm>
            <a:off x="4927600" y="2508250"/>
            <a:ext cx="106363"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t</a:t>
            </a:r>
            <a:endParaRPr lang="en-US">
              <a:latin typeface="Trebuchet MS" pitchFamily="-109" charset="0"/>
            </a:endParaRPr>
          </a:p>
        </p:txBody>
      </p:sp>
      <p:sp>
        <p:nvSpPr>
          <p:cNvPr id="50210" name="Rectangle 40"/>
          <p:cNvSpPr>
            <a:spLocks noChangeArrowheads="1"/>
          </p:cNvSpPr>
          <p:nvPr/>
        </p:nvSpPr>
        <p:spPr bwMode="auto">
          <a:xfrm>
            <a:off x="5041900" y="2508250"/>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e</a:t>
            </a:r>
            <a:endParaRPr lang="en-US">
              <a:latin typeface="Trebuchet MS" pitchFamily="-109" charset="0"/>
            </a:endParaRPr>
          </a:p>
        </p:txBody>
      </p:sp>
      <p:sp>
        <p:nvSpPr>
          <p:cNvPr id="50211" name="Rectangle 41"/>
          <p:cNvSpPr>
            <a:spLocks noChangeArrowheads="1"/>
          </p:cNvSpPr>
          <p:nvPr/>
        </p:nvSpPr>
        <p:spPr bwMode="auto">
          <a:xfrm>
            <a:off x="5192713" y="2508250"/>
            <a:ext cx="103187"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r</a:t>
            </a:r>
            <a:endParaRPr lang="en-US">
              <a:latin typeface="Trebuchet MS" pitchFamily="-109" charset="0"/>
            </a:endParaRPr>
          </a:p>
        </p:txBody>
      </p:sp>
      <p:sp>
        <p:nvSpPr>
          <p:cNvPr id="50212" name="Rectangle 42"/>
          <p:cNvSpPr>
            <a:spLocks noChangeArrowheads="1"/>
          </p:cNvSpPr>
          <p:nvPr/>
        </p:nvSpPr>
        <p:spPr bwMode="auto">
          <a:xfrm>
            <a:off x="5307013" y="2508250"/>
            <a:ext cx="220662"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m</a:t>
            </a:r>
            <a:endParaRPr lang="en-US">
              <a:latin typeface="Trebuchet MS" pitchFamily="-109" charset="0"/>
            </a:endParaRPr>
          </a:p>
        </p:txBody>
      </p:sp>
      <p:sp>
        <p:nvSpPr>
          <p:cNvPr id="50213" name="Rectangle 43"/>
          <p:cNvSpPr>
            <a:spLocks noChangeArrowheads="1"/>
          </p:cNvSpPr>
          <p:nvPr/>
        </p:nvSpPr>
        <p:spPr bwMode="auto">
          <a:xfrm>
            <a:off x="3867150" y="2809875"/>
            <a:ext cx="7620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i</a:t>
            </a:r>
            <a:endParaRPr lang="en-US">
              <a:latin typeface="Trebuchet MS" pitchFamily="-109" charset="0"/>
            </a:endParaRPr>
          </a:p>
        </p:txBody>
      </p:sp>
      <p:sp>
        <p:nvSpPr>
          <p:cNvPr id="50214" name="Rectangle 44"/>
          <p:cNvSpPr>
            <a:spLocks noChangeArrowheads="1"/>
          </p:cNvSpPr>
          <p:nvPr/>
        </p:nvSpPr>
        <p:spPr bwMode="auto">
          <a:xfrm>
            <a:off x="3943350" y="2809875"/>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n</a:t>
            </a:r>
            <a:endParaRPr lang="en-US">
              <a:latin typeface="Trebuchet MS" pitchFamily="-109" charset="0"/>
            </a:endParaRPr>
          </a:p>
        </p:txBody>
      </p:sp>
      <p:sp>
        <p:nvSpPr>
          <p:cNvPr id="50215" name="Rectangle 45"/>
          <p:cNvSpPr>
            <a:spLocks noChangeArrowheads="1"/>
          </p:cNvSpPr>
          <p:nvPr/>
        </p:nvSpPr>
        <p:spPr bwMode="auto">
          <a:xfrm>
            <a:off x="4113213" y="2809875"/>
            <a:ext cx="98425"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f</a:t>
            </a:r>
            <a:endParaRPr lang="en-US">
              <a:latin typeface="Trebuchet MS" pitchFamily="-109" charset="0"/>
            </a:endParaRPr>
          </a:p>
        </p:txBody>
      </p:sp>
      <p:sp>
        <p:nvSpPr>
          <p:cNvPr id="50216" name="Rectangle 46"/>
          <p:cNvSpPr>
            <a:spLocks noChangeArrowheads="1"/>
          </p:cNvSpPr>
          <p:nvPr/>
        </p:nvSpPr>
        <p:spPr bwMode="auto">
          <a:xfrm>
            <a:off x="4227513" y="2809875"/>
            <a:ext cx="142875"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o</a:t>
            </a:r>
            <a:endParaRPr lang="en-US">
              <a:latin typeface="Trebuchet MS" pitchFamily="-109" charset="0"/>
            </a:endParaRPr>
          </a:p>
        </p:txBody>
      </p:sp>
      <p:sp>
        <p:nvSpPr>
          <p:cNvPr id="50217" name="Rectangle 47"/>
          <p:cNvSpPr>
            <a:spLocks noChangeArrowheads="1"/>
          </p:cNvSpPr>
          <p:nvPr/>
        </p:nvSpPr>
        <p:spPr bwMode="auto">
          <a:xfrm>
            <a:off x="4397375" y="2809875"/>
            <a:ext cx="103188"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r</a:t>
            </a:r>
            <a:endParaRPr lang="en-US">
              <a:latin typeface="Trebuchet MS" pitchFamily="-109" charset="0"/>
            </a:endParaRPr>
          </a:p>
        </p:txBody>
      </p:sp>
      <p:sp>
        <p:nvSpPr>
          <p:cNvPr id="50218" name="Rectangle 48"/>
          <p:cNvSpPr>
            <a:spLocks noChangeArrowheads="1"/>
          </p:cNvSpPr>
          <p:nvPr/>
        </p:nvSpPr>
        <p:spPr bwMode="auto">
          <a:xfrm>
            <a:off x="4511675" y="2809875"/>
            <a:ext cx="220663"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m</a:t>
            </a:r>
            <a:endParaRPr lang="en-US">
              <a:latin typeface="Trebuchet MS" pitchFamily="-109" charset="0"/>
            </a:endParaRPr>
          </a:p>
        </p:txBody>
      </p:sp>
      <p:sp>
        <p:nvSpPr>
          <p:cNvPr id="50219" name="Rectangle 49"/>
          <p:cNvSpPr>
            <a:spLocks noChangeArrowheads="1"/>
          </p:cNvSpPr>
          <p:nvPr/>
        </p:nvSpPr>
        <p:spPr bwMode="auto">
          <a:xfrm>
            <a:off x="4757738" y="2809875"/>
            <a:ext cx="13970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a</a:t>
            </a:r>
            <a:endParaRPr lang="en-US">
              <a:latin typeface="Trebuchet MS" pitchFamily="-109" charset="0"/>
            </a:endParaRPr>
          </a:p>
        </p:txBody>
      </p:sp>
      <p:sp>
        <p:nvSpPr>
          <p:cNvPr id="50220" name="Rectangle 50"/>
          <p:cNvSpPr>
            <a:spLocks noChangeArrowheads="1"/>
          </p:cNvSpPr>
          <p:nvPr/>
        </p:nvSpPr>
        <p:spPr bwMode="auto">
          <a:xfrm>
            <a:off x="4908550" y="2809875"/>
            <a:ext cx="106363"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t</a:t>
            </a:r>
            <a:endParaRPr lang="en-US">
              <a:latin typeface="Trebuchet MS" pitchFamily="-109" charset="0"/>
            </a:endParaRPr>
          </a:p>
        </p:txBody>
      </p:sp>
      <p:sp>
        <p:nvSpPr>
          <p:cNvPr id="50221" name="Rectangle 51"/>
          <p:cNvSpPr>
            <a:spLocks noChangeArrowheads="1"/>
          </p:cNvSpPr>
          <p:nvPr/>
        </p:nvSpPr>
        <p:spPr bwMode="auto">
          <a:xfrm>
            <a:off x="5022850" y="2809875"/>
            <a:ext cx="7620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i</a:t>
            </a:r>
            <a:endParaRPr lang="en-US">
              <a:latin typeface="Trebuchet MS" pitchFamily="-109" charset="0"/>
            </a:endParaRPr>
          </a:p>
        </p:txBody>
      </p:sp>
      <p:sp>
        <p:nvSpPr>
          <p:cNvPr id="50222" name="Rectangle 52"/>
          <p:cNvSpPr>
            <a:spLocks noChangeArrowheads="1"/>
          </p:cNvSpPr>
          <p:nvPr/>
        </p:nvSpPr>
        <p:spPr bwMode="auto">
          <a:xfrm>
            <a:off x="5099050" y="2809875"/>
            <a:ext cx="142875"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o</a:t>
            </a:r>
            <a:endParaRPr lang="en-US">
              <a:latin typeface="Trebuchet MS" pitchFamily="-109" charset="0"/>
            </a:endParaRPr>
          </a:p>
        </p:txBody>
      </p:sp>
      <p:sp>
        <p:nvSpPr>
          <p:cNvPr id="50223" name="Rectangle 53"/>
          <p:cNvSpPr>
            <a:spLocks noChangeArrowheads="1"/>
          </p:cNvSpPr>
          <p:nvPr/>
        </p:nvSpPr>
        <p:spPr bwMode="auto">
          <a:xfrm>
            <a:off x="5268913" y="2809875"/>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n</a:t>
            </a:r>
            <a:endParaRPr lang="en-US">
              <a:latin typeface="Trebuchet MS" pitchFamily="-109" charset="0"/>
            </a:endParaRPr>
          </a:p>
        </p:txBody>
      </p:sp>
      <p:sp>
        <p:nvSpPr>
          <p:cNvPr id="50224" name="Rectangle 54"/>
          <p:cNvSpPr>
            <a:spLocks noChangeArrowheads="1"/>
          </p:cNvSpPr>
          <p:nvPr/>
        </p:nvSpPr>
        <p:spPr bwMode="auto">
          <a:xfrm>
            <a:off x="5326063" y="5483225"/>
            <a:ext cx="128587"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S</a:t>
            </a:r>
            <a:endParaRPr lang="en-US">
              <a:latin typeface="Trebuchet MS" pitchFamily="-109" charset="0"/>
            </a:endParaRPr>
          </a:p>
        </p:txBody>
      </p:sp>
      <p:sp>
        <p:nvSpPr>
          <p:cNvPr id="50225" name="Rectangle 55"/>
          <p:cNvSpPr>
            <a:spLocks noChangeArrowheads="1"/>
          </p:cNvSpPr>
          <p:nvPr/>
        </p:nvSpPr>
        <p:spPr bwMode="auto">
          <a:xfrm>
            <a:off x="5457825" y="5483225"/>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e</a:t>
            </a:r>
            <a:endParaRPr lang="en-US">
              <a:latin typeface="Trebuchet MS" pitchFamily="-109" charset="0"/>
            </a:endParaRPr>
          </a:p>
        </p:txBody>
      </p:sp>
      <p:sp>
        <p:nvSpPr>
          <p:cNvPr id="50226" name="Rectangle 56"/>
          <p:cNvSpPr>
            <a:spLocks noChangeArrowheads="1"/>
          </p:cNvSpPr>
          <p:nvPr/>
        </p:nvSpPr>
        <p:spPr bwMode="auto">
          <a:xfrm>
            <a:off x="5610225" y="5483225"/>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n</a:t>
            </a:r>
            <a:endParaRPr lang="en-US">
              <a:latin typeface="Trebuchet MS" pitchFamily="-109" charset="0"/>
            </a:endParaRPr>
          </a:p>
        </p:txBody>
      </p:sp>
      <p:sp>
        <p:nvSpPr>
          <p:cNvPr id="50227" name="Rectangle 57"/>
          <p:cNvSpPr>
            <a:spLocks noChangeArrowheads="1"/>
          </p:cNvSpPr>
          <p:nvPr/>
        </p:nvSpPr>
        <p:spPr bwMode="auto">
          <a:xfrm>
            <a:off x="5780088" y="5483225"/>
            <a:ext cx="7620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i</a:t>
            </a:r>
            <a:endParaRPr lang="en-US">
              <a:latin typeface="Trebuchet MS" pitchFamily="-109" charset="0"/>
            </a:endParaRPr>
          </a:p>
        </p:txBody>
      </p:sp>
      <p:sp>
        <p:nvSpPr>
          <p:cNvPr id="50228" name="Rectangle 58"/>
          <p:cNvSpPr>
            <a:spLocks noChangeArrowheads="1"/>
          </p:cNvSpPr>
          <p:nvPr/>
        </p:nvSpPr>
        <p:spPr bwMode="auto">
          <a:xfrm>
            <a:off x="5856288" y="5483225"/>
            <a:ext cx="142875"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o</a:t>
            </a:r>
            <a:endParaRPr lang="en-US">
              <a:latin typeface="Trebuchet MS" pitchFamily="-109" charset="0"/>
            </a:endParaRPr>
          </a:p>
        </p:txBody>
      </p:sp>
      <p:sp>
        <p:nvSpPr>
          <p:cNvPr id="50229" name="Rectangle 59"/>
          <p:cNvSpPr>
            <a:spLocks noChangeArrowheads="1"/>
          </p:cNvSpPr>
          <p:nvPr/>
        </p:nvSpPr>
        <p:spPr bwMode="auto">
          <a:xfrm>
            <a:off x="6026150" y="5483225"/>
            <a:ext cx="103188"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r</a:t>
            </a:r>
            <a:endParaRPr lang="en-US">
              <a:latin typeface="Trebuchet MS" pitchFamily="-109" charset="0"/>
            </a:endParaRPr>
          </a:p>
        </p:txBody>
      </p:sp>
      <p:sp>
        <p:nvSpPr>
          <p:cNvPr id="50230" name="Rectangle 60"/>
          <p:cNvSpPr>
            <a:spLocks noChangeArrowheads="1"/>
          </p:cNvSpPr>
          <p:nvPr/>
        </p:nvSpPr>
        <p:spPr bwMode="auto">
          <a:xfrm>
            <a:off x="5137150" y="5784850"/>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e</a:t>
            </a:r>
            <a:endParaRPr lang="en-US">
              <a:latin typeface="Trebuchet MS" pitchFamily="-109" charset="0"/>
            </a:endParaRPr>
          </a:p>
        </p:txBody>
      </p:sp>
      <p:sp>
        <p:nvSpPr>
          <p:cNvPr id="50231" name="Rectangle 61"/>
          <p:cNvSpPr>
            <a:spLocks noChangeArrowheads="1"/>
          </p:cNvSpPr>
          <p:nvPr/>
        </p:nvSpPr>
        <p:spPr bwMode="auto">
          <a:xfrm>
            <a:off x="5287963" y="5784850"/>
            <a:ext cx="1333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x</a:t>
            </a:r>
            <a:endParaRPr lang="en-US">
              <a:latin typeface="Trebuchet MS" pitchFamily="-109" charset="0"/>
            </a:endParaRPr>
          </a:p>
        </p:txBody>
      </p:sp>
      <p:sp>
        <p:nvSpPr>
          <p:cNvPr id="50232" name="Rectangle 62"/>
          <p:cNvSpPr>
            <a:spLocks noChangeArrowheads="1"/>
          </p:cNvSpPr>
          <p:nvPr/>
        </p:nvSpPr>
        <p:spPr bwMode="auto">
          <a:xfrm>
            <a:off x="5421313" y="5784850"/>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e</a:t>
            </a:r>
            <a:endParaRPr lang="en-US">
              <a:latin typeface="Trebuchet MS" pitchFamily="-109" charset="0"/>
            </a:endParaRPr>
          </a:p>
        </p:txBody>
      </p:sp>
      <p:sp>
        <p:nvSpPr>
          <p:cNvPr id="50233" name="Rectangle 63"/>
          <p:cNvSpPr>
            <a:spLocks noChangeArrowheads="1"/>
          </p:cNvSpPr>
          <p:nvPr/>
        </p:nvSpPr>
        <p:spPr bwMode="auto">
          <a:xfrm>
            <a:off x="5572125" y="5784850"/>
            <a:ext cx="131763"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c</a:t>
            </a:r>
            <a:endParaRPr lang="en-US">
              <a:latin typeface="Trebuchet MS" pitchFamily="-109" charset="0"/>
            </a:endParaRPr>
          </a:p>
        </p:txBody>
      </p:sp>
      <p:sp>
        <p:nvSpPr>
          <p:cNvPr id="50234" name="Rectangle 64"/>
          <p:cNvSpPr>
            <a:spLocks noChangeArrowheads="1"/>
          </p:cNvSpPr>
          <p:nvPr/>
        </p:nvSpPr>
        <p:spPr bwMode="auto">
          <a:xfrm>
            <a:off x="5705475" y="5784850"/>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u</a:t>
            </a:r>
            <a:endParaRPr lang="en-US">
              <a:latin typeface="Trebuchet MS" pitchFamily="-109" charset="0"/>
            </a:endParaRPr>
          </a:p>
        </p:txBody>
      </p:sp>
      <p:sp>
        <p:nvSpPr>
          <p:cNvPr id="50235" name="Rectangle 65"/>
          <p:cNvSpPr>
            <a:spLocks noChangeArrowheads="1"/>
          </p:cNvSpPr>
          <p:nvPr/>
        </p:nvSpPr>
        <p:spPr bwMode="auto">
          <a:xfrm>
            <a:off x="5875338" y="5784850"/>
            <a:ext cx="106362"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t</a:t>
            </a:r>
            <a:endParaRPr lang="en-US">
              <a:latin typeface="Trebuchet MS" pitchFamily="-109" charset="0"/>
            </a:endParaRPr>
          </a:p>
        </p:txBody>
      </p:sp>
      <p:sp>
        <p:nvSpPr>
          <p:cNvPr id="50236" name="Rectangle 66"/>
          <p:cNvSpPr>
            <a:spLocks noChangeArrowheads="1"/>
          </p:cNvSpPr>
          <p:nvPr/>
        </p:nvSpPr>
        <p:spPr bwMode="auto">
          <a:xfrm>
            <a:off x="5989638" y="5784850"/>
            <a:ext cx="7620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i</a:t>
            </a:r>
            <a:endParaRPr lang="en-US">
              <a:latin typeface="Trebuchet MS" pitchFamily="-109" charset="0"/>
            </a:endParaRPr>
          </a:p>
        </p:txBody>
      </p:sp>
      <p:sp>
        <p:nvSpPr>
          <p:cNvPr id="50237" name="Rectangle 67"/>
          <p:cNvSpPr>
            <a:spLocks noChangeArrowheads="1"/>
          </p:cNvSpPr>
          <p:nvPr/>
        </p:nvSpPr>
        <p:spPr bwMode="auto">
          <a:xfrm>
            <a:off x="6064250" y="5784850"/>
            <a:ext cx="130175"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v</a:t>
            </a:r>
            <a:endParaRPr lang="en-US">
              <a:latin typeface="Trebuchet MS" pitchFamily="-109" charset="0"/>
            </a:endParaRPr>
          </a:p>
        </p:txBody>
      </p:sp>
      <p:sp>
        <p:nvSpPr>
          <p:cNvPr id="50238" name="Rectangle 68"/>
          <p:cNvSpPr>
            <a:spLocks noChangeArrowheads="1"/>
          </p:cNvSpPr>
          <p:nvPr/>
        </p:nvSpPr>
        <p:spPr bwMode="auto">
          <a:xfrm>
            <a:off x="6197600" y="5784850"/>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e</a:t>
            </a:r>
            <a:endParaRPr lang="en-US">
              <a:latin typeface="Trebuchet MS" pitchFamily="-109" charset="0"/>
            </a:endParaRPr>
          </a:p>
        </p:txBody>
      </p:sp>
      <p:sp>
        <p:nvSpPr>
          <p:cNvPr id="50239" name="Rectangle 69"/>
          <p:cNvSpPr>
            <a:spLocks noChangeArrowheads="1"/>
          </p:cNvSpPr>
          <p:nvPr/>
        </p:nvSpPr>
        <p:spPr bwMode="auto">
          <a:xfrm>
            <a:off x="2286000" y="5483225"/>
            <a:ext cx="179388"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O</a:t>
            </a:r>
            <a:endParaRPr lang="en-US">
              <a:latin typeface="Trebuchet MS" pitchFamily="-109" charset="0"/>
            </a:endParaRPr>
          </a:p>
        </p:txBody>
      </p:sp>
      <p:sp>
        <p:nvSpPr>
          <p:cNvPr id="50240" name="Rectangle 70"/>
          <p:cNvSpPr>
            <a:spLocks noChangeArrowheads="1"/>
          </p:cNvSpPr>
          <p:nvPr/>
        </p:nvSpPr>
        <p:spPr bwMode="auto">
          <a:xfrm>
            <a:off x="2493963" y="5483225"/>
            <a:ext cx="149225"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p</a:t>
            </a:r>
            <a:endParaRPr lang="en-US">
              <a:latin typeface="Trebuchet MS" pitchFamily="-109" charset="0"/>
            </a:endParaRPr>
          </a:p>
        </p:txBody>
      </p:sp>
      <p:sp>
        <p:nvSpPr>
          <p:cNvPr id="50241" name="Rectangle 71"/>
          <p:cNvSpPr>
            <a:spLocks noChangeArrowheads="1"/>
          </p:cNvSpPr>
          <p:nvPr/>
        </p:nvSpPr>
        <p:spPr bwMode="auto">
          <a:xfrm>
            <a:off x="2663825" y="5483225"/>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e</a:t>
            </a:r>
            <a:endParaRPr lang="en-US">
              <a:latin typeface="Trebuchet MS" pitchFamily="-109" charset="0"/>
            </a:endParaRPr>
          </a:p>
        </p:txBody>
      </p:sp>
      <p:sp>
        <p:nvSpPr>
          <p:cNvPr id="50242" name="Rectangle 72"/>
          <p:cNvSpPr>
            <a:spLocks noChangeArrowheads="1"/>
          </p:cNvSpPr>
          <p:nvPr/>
        </p:nvSpPr>
        <p:spPr bwMode="auto">
          <a:xfrm>
            <a:off x="2816225" y="5483225"/>
            <a:ext cx="103188"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r</a:t>
            </a:r>
            <a:endParaRPr lang="en-US">
              <a:latin typeface="Trebuchet MS" pitchFamily="-109" charset="0"/>
            </a:endParaRPr>
          </a:p>
        </p:txBody>
      </p:sp>
      <p:sp>
        <p:nvSpPr>
          <p:cNvPr id="50243" name="Rectangle 73"/>
          <p:cNvSpPr>
            <a:spLocks noChangeArrowheads="1"/>
          </p:cNvSpPr>
          <p:nvPr/>
        </p:nvSpPr>
        <p:spPr bwMode="auto">
          <a:xfrm>
            <a:off x="2928938" y="5483225"/>
            <a:ext cx="13970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a</a:t>
            </a:r>
            <a:endParaRPr lang="en-US">
              <a:latin typeface="Trebuchet MS" pitchFamily="-109" charset="0"/>
            </a:endParaRPr>
          </a:p>
        </p:txBody>
      </p:sp>
      <p:sp>
        <p:nvSpPr>
          <p:cNvPr id="50244" name="Rectangle 74"/>
          <p:cNvSpPr>
            <a:spLocks noChangeArrowheads="1"/>
          </p:cNvSpPr>
          <p:nvPr/>
        </p:nvSpPr>
        <p:spPr bwMode="auto">
          <a:xfrm>
            <a:off x="3081338" y="5483225"/>
            <a:ext cx="106362"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t</a:t>
            </a:r>
            <a:endParaRPr lang="en-US">
              <a:latin typeface="Trebuchet MS" pitchFamily="-109" charset="0"/>
            </a:endParaRPr>
          </a:p>
        </p:txBody>
      </p:sp>
      <p:sp>
        <p:nvSpPr>
          <p:cNvPr id="50245" name="Rectangle 75"/>
          <p:cNvSpPr>
            <a:spLocks noChangeArrowheads="1"/>
          </p:cNvSpPr>
          <p:nvPr/>
        </p:nvSpPr>
        <p:spPr bwMode="auto">
          <a:xfrm>
            <a:off x="3195638" y="5483225"/>
            <a:ext cx="7620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i</a:t>
            </a:r>
            <a:endParaRPr lang="en-US">
              <a:latin typeface="Trebuchet MS" pitchFamily="-109" charset="0"/>
            </a:endParaRPr>
          </a:p>
        </p:txBody>
      </p:sp>
      <p:sp>
        <p:nvSpPr>
          <p:cNvPr id="50246" name="Rectangle 76"/>
          <p:cNvSpPr>
            <a:spLocks noChangeArrowheads="1"/>
          </p:cNvSpPr>
          <p:nvPr/>
        </p:nvSpPr>
        <p:spPr bwMode="auto">
          <a:xfrm>
            <a:off x="3270250" y="5483225"/>
            <a:ext cx="142875"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o</a:t>
            </a:r>
            <a:endParaRPr lang="en-US">
              <a:latin typeface="Trebuchet MS" pitchFamily="-109" charset="0"/>
            </a:endParaRPr>
          </a:p>
        </p:txBody>
      </p:sp>
      <p:sp>
        <p:nvSpPr>
          <p:cNvPr id="50247" name="Rectangle 77"/>
          <p:cNvSpPr>
            <a:spLocks noChangeArrowheads="1"/>
          </p:cNvSpPr>
          <p:nvPr/>
        </p:nvSpPr>
        <p:spPr bwMode="auto">
          <a:xfrm>
            <a:off x="3441700" y="5483225"/>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n</a:t>
            </a:r>
            <a:endParaRPr lang="en-US">
              <a:latin typeface="Trebuchet MS" pitchFamily="-109" charset="0"/>
            </a:endParaRPr>
          </a:p>
        </p:txBody>
      </p:sp>
      <p:sp>
        <p:nvSpPr>
          <p:cNvPr id="50248" name="Rectangle 78"/>
          <p:cNvSpPr>
            <a:spLocks noChangeArrowheads="1"/>
          </p:cNvSpPr>
          <p:nvPr/>
        </p:nvSpPr>
        <p:spPr bwMode="auto">
          <a:xfrm>
            <a:off x="3611563" y="5483225"/>
            <a:ext cx="13970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a</a:t>
            </a:r>
            <a:endParaRPr lang="en-US">
              <a:latin typeface="Trebuchet MS" pitchFamily="-109" charset="0"/>
            </a:endParaRPr>
          </a:p>
        </p:txBody>
      </p:sp>
      <p:sp>
        <p:nvSpPr>
          <p:cNvPr id="50249" name="Rectangle 79"/>
          <p:cNvSpPr>
            <a:spLocks noChangeArrowheads="1"/>
          </p:cNvSpPr>
          <p:nvPr/>
        </p:nvSpPr>
        <p:spPr bwMode="auto">
          <a:xfrm>
            <a:off x="3762375" y="5483225"/>
            <a:ext cx="79375"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l</a:t>
            </a:r>
            <a:endParaRPr lang="en-US">
              <a:latin typeface="Trebuchet MS" pitchFamily="-109" charset="0"/>
            </a:endParaRPr>
          </a:p>
        </p:txBody>
      </p:sp>
      <p:sp>
        <p:nvSpPr>
          <p:cNvPr id="50250" name="Rectangle 80"/>
          <p:cNvSpPr>
            <a:spLocks noChangeArrowheads="1"/>
          </p:cNvSpPr>
          <p:nvPr/>
        </p:nvSpPr>
        <p:spPr bwMode="auto">
          <a:xfrm>
            <a:off x="2474913" y="5784850"/>
            <a:ext cx="220662"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m</a:t>
            </a:r>
            <a:endParaRPr lang="en-US">
              <a:latin typeface="Trebuchet MS" pitchFamily="-109" charset="0"/>
            </a:endParaRPr>
          </a:p>
        </p:txBody>
      </p:sp>
      <p:sp>
        <p:nvSpPr>
          <p:cNvPr id="50251" name="Rectangle 81"/>
          <p:cNvSpPr>
            <a:spLocks noChangeArrowheads="1"/>
          </p:cNvSpPr>
          <p:nvPr/>
        </p:nvSpPr>
        <p:spPr bwMode="auto">
          <a:xfrm>
            <a:off x="2720975" y="5784850"/>
            <a:ext cx="13970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a</a:t>
            </a:r>
            <a:endParaRPr lang="en-US">
              <a:latin typeface="Trebuchet MS" pitchFamily="-109" charset="0"/>
            </a:endParaRPr>
          </a:p>
        </p:txBody>
      </p:sp>
      <p:sp>
        <p:nvSpPr>
          <p:cNvPr id="50252" name="Rectangle 82"/>
          <p:cNvSpPr>
            <a:spLocks noChangeArrowheads="1"/>
          </p:cNvSpPr>
          <p:nvPr/>
        </p:nvSpPr>
        <p:spPr bwMode="auto">
          <a:xfrm>
            <a:off x="2873375" y="5784850"/>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n</a:t>
            </a:r>
            <a:endParaRPr lang="en-US">
              <a:latin typeface="Trebuchet MS" pitchFamily="-109" charset="0"/>
            </a:endParaRPr>
          </a:p>
        </p:txBody>
      </p:sp>
      <p:sp>
        <p:nvSpPr>
          <p:cNvPr id="50253" name="Rectangle 83"/>
          <p:cNvSpPr>
            <a:spLocks noChangeArrowheads="1"/>
          </p:cNvSpPr>
          <p:nvPr/>
        </p:nvSpPr>
        <p:spPr bwMode="auto">
          <a:xfrm>
            <a:off x="3043238" y="5784850"/>
            <a:ext cx="13970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a</a:t>
            </a:r>
            <a:endParaRPr lang="en-US">
              <a:latin typeface="Trebuchet MS" pitchFamily="-109" charset="0"/>
            </a:endParaRPr>
          </a:p>
        </p:txBody>
      </p:sp>
      <p:sp>
        <p:nvSpPr>
          <p:cNvPr id="50254" name="Rectangle 84"/>
          <p:cNvSpPr>
            <a:spLocks noChangeArrowheads="1"/>
          </p:cNvSpPr>
          <p:nvPr/>
        </p:nvSpPr>
        <p:spPr bwMode="auto">
          <a:xfrm>
            <a:off x="3195638" y="5784850"/>
            <a:ext cx="1333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g</a:t>
            </a:r>
            <a:endParaRPr lang="en-US">
              <a:latin typeface="Trebuchet MS" pitchFamily="-109" charset="0"/>
            </a:endParaRPr>
          </a:p>
        </p:txBody>
      </p:sp>
      <p:sp>
        <p:nvSpPr>
          <p:cNvPr id="50255" name="Rectangle 85"/>
          <p:cNvSpPr>
            <a:spLocks noChangeArrowheads="1"/>
          </p:cNvSpPr>
          <p:nvPr/>
        </p:nvSpPr>
        <p:spPr bwMode="auto">
          <a:xfrm>
            <a:off x="3365500" y="5784850"/>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e</a:t>
            </a:r>
            <a:endParaRPr lang="en-US">
              <a:latin typeface="Trebuchet MS" pitchFamily="-109" charset="0"/>
            </a:endParaRPr>
          </a:p>
        </p:txBody>
      </p:sp>
      <p:sp>
        <p:nvSpPr>
          <p:cNvPr id="50256" name="Rectangle 86"/>
          <p:cNvSpPr>
            <a:spLocks noChangeArrowheads="1"/>
          </p:cNvSpPr>
          <p:nvPr/>
        </p:nvSpPr>
        <p:spPr bwMode="auto">
          <a:xfrm>
            <a:off x="3516313" y="5784850"/>
            <a:ext cx="103187"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r</a:t>
            </a:r>
            <a:endParaRPr lang="en-US">
              <a:latin typeface="Trebuchet MS" pitchFamily="-109" charset="0"/>
            </a:endParaRPr>
          </a:p>
        </p:txBody>
      </p:sp>
      <p:sp>
        <p:nvSpPr>
          <p:cNvPr id="50257" name="Rectangle 87"/>
          <p:cNvSpPr>
            <a:spLocks noChangeArrowheads="1"/>
          </p:cNvSpPr>
          <p:nvPr/>
        </p:nvSpPr>
        <p:spPr bwMode="auto">
          <a:xfrm>
            <a:off x="5980113" y="2508250"/>
            <a:ext cx="134937"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L</a:t>
            </a:r>
            <a:endParaRPr lang="en-US">
              <a:latin typeface="Trebuchet MS" pitchFamily="-109" charset="0"/>
            </a:endParaRPr>
          </a:p>
        </p:txBody>
      </p:sp>
      <p:sp>
        <p:nvSpPr>
          <p:cNvPr id="50258" name="Rectangle 88"/>
          <p:cNvSpPr>
            <a:spLocks noChangeArrowheads="1"/>
          </p:cNvSpPr>
          <p:nvPr/>
        </p:nvSpPr>
        <p:spPr bwMode="auto">
          <a:xfrm>
            <a:off x="6111875" y="2508250"/>
            <a:ext cx="142875"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o</a:t>
            </a:r>
            <a:endParaRPr lang="en-US">
              <a:latin typeface="Trebuchet MS" pitchFamily="-109" charset="0"/>
            </a:endParaRPr>
          </a:p>
        </p:txBody>
      </p:sp>
      <p:sp>
        <p:nvSpPr>
          <p:cNvPr id="50259" name="Rectangle 89"/>
          <p:cNvSpPr>
            <a:spLocks noChangeArrowheads="1"/>
          </p:cNvSpPr>
          <p:nvPr/>
        </p:nvSpPr>
        <p:spPr bwMode="auto">
          <a:xfrm>
            <a:off x="6281738" y="2508250"/>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n</a:t>
            </a:r>
            <a:endParaRPr lang="en-US">
              <a:latin typeface="Trebuchet MS" pitchFamily="-109" charset="0"/>
            </a:endParaRPr>
          </a:p>
        </p:txBody>
      </p:sp>
      <p:sp>
        <p:nvSpPr>
          <p:cNvPr id="50260" name="Rectangle 90"/>
          <p:cNvSpPr>
            <a:spLocks noChangeArrowheads="1"/>
          </p:cNvSpPr>
          <p:nvPr/>
        </p:nvSpPr>
        <p:spPr bwMode="auto">
          <a:xfrm>
            <a:off x="6453188" y="2508250"/>
            <a:ext cx="1333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g</a:t>
            </a:r>
            <a:endParaRPr lang="en-US">
              <a:latin typeface="Trebuchet MS" pitchFamily="-109" charset="0"/>
            </a:endParaRPr>
          </a:p>
        </p:txBody>
      </p:sp>
      <p:sp>
        <p:nvSpPr>
          <p:cNvPr id="50261" name="Rectangle 91"/>
          <p:cNvSpPr>
            <a:spLocks noChangeArrowheads="1"/>
          </p:cNvSpPr>
          <p:nvPr/>
        </p:nvSpPr>
        <p:spPr bwMode="auto">
          <a:xfrm>
            <a:off x="6623050" y="2508250"/>
            <a:ext cx="98425"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a:t>
            </a:r>
            <a:endParaRPr lang="en-US">
              <a:latin typeface="Trebuchet MS" pitchFamily="-109" charset="0"/>
            </a:endParaRPr>
          </a:p>
        </p:txBody>
      </p:sp>
      <p:sp>
        <p:nvSpPr>
          <p:cNvPr id="50262" name="Rectangle 92"/>
          <p:cNvSpPr>
            <a:spLocks noChangeArrowheads="1"/>
          </p:cNvSpPr>
          <p:nvPr/>
        </p:nvSpPr>
        <p:spPr bwMode="auto">
          <a:xfrm>
            <a:off x="6718300" y="2508250"/>
            <a:ext cx="106363"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t</a:t>
            </a:r>
            <a:endParaRPr lang="en-US">
              <a:latin typeface="Trebuchet MS" pitchFamily="-109" charset="0"/>
            </a:endParaRPr>
          </a:p>
        </p:txBody>
      </p:sp>
      <p:sp>
        <p:nvSpPr>
          <p:cNvPr id="50263" name="Rectangle 93"/>
          <p:cNvSpPr>
            <a:spLocks noChangeArrowheads="1"/>
          </p:cNvSpPr>
          <p:nvPr/>
        </p:nvSpPr>
        <p:spPr bwMode="auto">
          <a:xfrm>
            <a:off x="6832600" y="2508250"/>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e</a:t>
            </a:r>
            <a:endParaRPr lang="en-US">
              <a:latin typeface="Trebuchet MS" pitchFamily="-109" charset="0"/>
            </a:endParaRPr>
          </a:p>
        </p:txBody>
      </p:sp>
      <p:sp>
        <p:nvSpPr>
          <p:cNvPr id="50264" name="Rectangle 94"/>
          <p:cNvSpPr>
            <a:spLocks noChangeArrowheads="1"/>
          </p:cNvSpPr>
          <p:nvPr/>
        </p:nvSpPr>
        <p:spPr bwMode="auto">
          <a:xfrm>
            <a:off x="6983413" y="2508250"/>
            <a:ext cx="103187"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r</a:t>
            </a:r>
            <a:endParaRPr lang="en-US">
              <a:latin typeface="Trebuchet MS" pitchFamily="-109" charset="0"/>
            </a:endParaRPr>
          </a:p>
        </p:txBody>
      </p:sp>
      <p:sp>
        <p:nvSpPr>
          <p:cNvPr id="50265" name="Rectangle 95"/>
          <p:cNvSpPr>
            <a:spLocks noChangeArrowheads="1"/>
          </p:cNvSpPr>
          <p:nvPr/>
        </p:nvSpPr>
        <p:spPr bwMode="auto">
          <a:xfrm>
            <a:off x="7097713" y="2508250"/>
            <a:ext cx="220662"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m</a:t>
            </a:r>
            <a:endParaRPr lang="en-US">
              <a:latin typeface="Trebuchet MS" pitchFamily="-109" charset="0"/>
            </a:endParaRPr>
          </a:p>
        </p:txBody>
      </p:sp>
      <p:sp>
        <p:nvSpPr>
          <p:cNvPr id="50266" name="Rectangle 96"/>
          <p:cNvSpPr>
            <a:spLocks noChangeArrowheads="1"/>
          </p:cNvSpPr>
          <p:nvPr/>
        </p:nvSpPr>
        <p:spPr bwMode="auto">
          <a:xfrm>
            <a:off x="5884863" y="2809875"/>
            <a:ext cx="7620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i</a:t>
            </a:r>
            <a:endParaRPr lang="en-US">
              <a:latin typeface="Trebuchet MS" pitchFamily="-109" charset="0"/>
            </a:endParaRPr>
          </a:p>
        </p:txBody>
      </p:sp>
      <p:sp>
        <p:nvSpPr>
          <p:cNvPr id="50267" name="Rectangle 97"/>
          <p:cNvSpPr>
            <a:spLocks noChangeArrowheads="1"/>
          </p:cNvSpPr>
          <p:nvPr/>
        </p:nvSpPr>
        <p:spPr bwMode="auto">
          <a:xfrm>
            <a:off x="5961063" y="2809875"/>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n</a:t>
            </a:r>
            <a:endParaRPr lang="en-US">
              <a:latin typeface="Trebuchet MS" pitchFamily="-109" charset="0"/>
            </a:endParaRPr>
          </a:p>
        </p:txBody>
      </p:sp>
      <p:sp>
        <p:nvSpPr>
          <p:cNvPr id="50268" name="Rectangle 98"/>
          <p:cNvSpPr>
            <a:spLocks noChangeArrowheads="1"/>
          </p:cNvSpPr>
          <p:nvPr/>
        </p:nvSpPr>
        <p:spPr bwMode="auto">
          <a:xfrm>
            <a:off x="6130925" y="2809875"/>
            <a:ext cx="98425"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f</a:t>
            </a:r>
            <a:endParaRPr lang="en-US">
              <a:latin typeface="Trebuchet MS" pitchFamily="-109" charset="0"/>
            </a:endParaRPr>
          </a:p>
        </p:txBody>
      </p:sp>
      <p:sp>
        <p:nvSpPr>
          <p:cNvPr id="50269" name="Rectangle 99"/>
          <p:cNvSpPr>
            <a:spLocks noChangeArrowheads="1"/>
          </p:cNvSpPr>
          <p:nvPr/>
        </p:nvSpPr>
        <p:spPr bwMode="auto">
          <a:xfrm>
            <a:off x="6245225" y="2809875"/>
            <a:ext cx="142875"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o</a:t>
            </a:r>
            <a:endParaRPr lang="en-US">
              <a:latin typeface="Trebuchet MS" pitchFamily="-109" charset="0"/>
            </a:endParaRPr>
          </a:p>
        </p:txBody>
      </p:sp>
      <p:sp>
        <p:nvSpPr>
          <p:cNvPr id="50270" name="Rectangle 100"/>
          <p:cNvSpPr>
            <a:spLocks noChangeArrowheads="1"/>
          </p:cNvSpPr>
          <p:nvPr/>
        </p:nvSpPr>
        <p:spPr bwMode="auto">
          <a:xfrm>
            <a:off x="6415088" y="2809875"/>
            <a:ext cx="103187"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r</a:t>
            </a:r>
            <a:endParaRPr lang="en-US">
              <a:latin typeface="Trebuchet MS" pitchFamily="-109" charset="0"/>
            </a:endParaRPr>
          </a:p>
        </p:txBody>
      </p:sp>
      <p:sp>
        <p:nvSpPr>
          <p:cNvPr id="50271" name="Rectangle 101"/>
          <p:cNvSpPr>
            <a:spLocks noChangeArrowheads="1"/>
          </p:cNvSpPr>
          <p:nvPr/>
        </p:nvSpPr>
        <p:spPr bwMode="auto">
          <a:xfrm>
            <a:off x="6529388" y="2809875"/>
            <a:ext cx="220662"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m</a:t>
            </a:r>
            <a:endParaRPr lang="en-US">
              <a:latin typeface="Trebuchet MS" pitchFamily="-109" charset="0"/>
            </a:endParaRPr>
          </a:p>
        </p:txBody>
      </p:sp>
      <p:sp>
        <p:nvSpPr>
          <p:cNvPr id="50272" name="Rectangle 102"/>
          <p:cNvSpPr>
            <a:spLocks noChangeArrowheads="1"/>
          </p:cNvSpPr>
          <p:nvPr/>
        </p:nvSpPr>
        <p:spPr bwMode="auto">
          <a:xfrm>
            <a:off x="6775450" y="2809875"/>
            <a:ext cx="13970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a</a:t>
            </a:r>
            <a:endParaRPr lang="en-US">
              <a:latin typeface="Trebuchet MS" pitchFamily="-109" charset="0"/>
            </a:endParaRPr>
          </a:p>
        </p:txBody>
      </p:sp>
      <p:sp>
        <p:nvSpPr>
          <p:cNvPr id="50273" name="Rectangle 103"/>
          <p:cNvSpPr>
            <a:spLocks noChangeArrowheads="1"/>
          </p:cNvSpPr>
          <p:nvPr/>
        </p:nvSpPr>
        <p:spPr bwMode="auto">
          <a:xfrm>
            <a:off x="6926263" y="2809875"/>
            <a:ext cx="106362"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t</a:t>
            </a:r>
            <a:endParaRPr lang="en-US">
              <a:latin typeface="Trebuchet MS" pitchFamily="-109" charset="0"/>
            </a:endParaRPr>
          </a:p>
        </p:txBody>
      </p:sp>
      <p:sp>
        <p:nvSpPr>
          <p:cNvPr id="50274" name="Rectangle 104"/>
          <p:cNvSpPr>
            <a:spLocks noChangeArrowheads="1"/>
          </p:cNvSpPr>
          <p:nvPr/>
        </p:nvSpPr>
        <p:spPr bwMode="auto">
          <a:xfrm>
            <a:off x="7040563" y="2809875"/>
            <a:ext cx="7620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i</a:t>
            </a:r>
            <a:endParaRPr lang="en-US">
              <a:latin typeface="Trebuchet MS" pitchFamily="-109" charset="0"/>
            </a:endParaRPr>
          </a:p>
        </p:txBody>
      </p:sp>
      <p:sp>
        <p:nvSpPr>
          <p:cNvPr id="50275" name="Rectangle 105"/>
          <p:cNvSpPr>
            <a:spLocks noChangeArrowheads="1"/>
          </p:cNvSpPr>
          <p:nvPr/>
        </p:nvSpPr>
        <p:spPr bwMode="auto">
          <a:xfrm>
            <a:off x="7115175" y="2809875"/>
            <a:ext cx="142875"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o</a:t>
            </a:r>
            <a:endParaRPr lang="en-US">
              <a:latin typeface="Trebuchet MS" pitchFamily="-109" charset="0"/>
            </a:endParaRPr>
          </a:p>
        </p:txBody>
      </p:sp>
      <p:sp>
        <p:nvSpPr>
          <p:cNvPr id="50276" name="Rectangle 106"/>
          <p:cNvSpPr>
            <a:spLocks noChangeArrowheads="1"/>
          </p:cNvSpPr>
          <p:nvPr/>
        </p:nvSpPr>
        <p:spPr bwMode="auto">
          <a:xfrm>
            <a:off x="7286625" y="2809875"/>
            <a:ext cx="146050" cy="320675"/>
          </a:xfrm>
          <a:prstGeom prst="rect">
            <a:avLst/>
          </a:prstGeom>
          <a:noFill/>
          <a:ln w="9525">
            <a:noFill/>
            <a:miter lim="800000"/>
            <a:headEnd/>
            <a:tailEnd/>
          </a:ln>
        </p:spPr>
        <p:txBody>
          <a:bodyPr wrap="none" lIns="0" tIns="0" rIns="0" bIns="0">
            <a:prstTxWarp prst="textNoShape">
              <a:avLst/>
            </a:prstTxWarp>
            <a:spAutoFit/>
          </a:bodyPr>
          <a:lstStyle/>
          <a:p>
            <a:r>
              <a:rPr lang="en-US" sz="2100">
                <a:solidFill>
                  <a:srgbClr val="000000"/>
                </a:solidFill>
                <a:latin typeface="Trebuchet MS" pitchFamily="-109" charset="0"/>
              </a:rPr>
              <a:t>n</a:t>
            </a:r>
            <a:endParaRPr lang="en-US">
              <a:latin typeface="Trebuchet MS" pitchFamily="-109" charset="0"/>
            </a:endParaRPr>
          </a:p>
        </p:txBody>
      </p:sp>
      <p:sp>
        <p:nvSpPr>
          <p:cNvPr id="50277" name="Oval 115"/>
          <p:cNvSpPr>
            <a:spLocks noChangeArrowheads="1"/>
          </p:cNvSpPr>
          <p:nvPr/>
        </p:nvSpPr>
        <p:spPr bwMode="auto">
          <a:xfrm>
            <a:off x="2514600" y="3962400"/>
            <a:ext cx="990600" cy="914400"/>
          </a:xfrm>
          <a:prstGeom prst="ellipse">
            <a:avLst/>
          </a:prstGeom>
          <a:solidFill>
            <a:schemeClr val="accent1"/>
          </a:solidFill>
          <a:ln w="12700">
            <a:solidFill>
              <a:schemeClr val="tx1"/>
            </a:solidFill>
            <a:round/>
            <a:headEnd/>
            <a:tailEnd/>
          </a:ln>
        </p:spPr>
        <p:txBody>
          <a:bodyPr wrap="none" anchor="ctr">
            <a:prstTxWarp prst="textNoShape">
              <a:avLst/>
            </a:prstTxWarp>
          </a:bodyPr>
          <a:lstStyle/>
          <a:p>
            <a:endParaRPr lang="en-US"/>
          </a:p>
        </p:txBody>
      </p:sp>
      <p:sp>
        <p:nvSpPr>
          <p:cNvPr id="50278" name="Line 114"/>
          <p:cNvSpPr>
            <a:spLocks noChangeShapeType="1"/>
          </p:cNvSpPr>
          <p:nvPr/>
        </p:nvSpPr>
        <p:spPr bwMode="auto">
          <a:xfrm flipV="1">
            <a:off x="6019800" y="3200400"/>
            <a:ext cx="685800" cy="685800"/>
          </a:xfrm>
          <a:prstGeom prst="line">
            <a:avLst/>
          </a:prstGeom>
          <a:noFill/>
          <a:ln w="9525">
            <a:solidFill>
              <a:srgbClr val="000000"/>
            </a:solidFill>
            <a:round/>
            <a:headEnd type="triangle" w="med" len="med"/>
            <a:tailEnd/>
          </a:ln>
        </p:spPr>
        <p:txBody>
          <a:bodyPr>
            <a:prstTxWarp prst="textNoShape">
              <a:avLst/>
            </a:prstTxWarp>
          </a:bodyPr>
          <a:lstStyle/>
          <a:p>
            <a:endParaRPr lang="en-US"/>
          </a:p>
        </p:txBody>
      </p:sp>
      <p:sp>
        <p:nvSpPr>
          <p:cNvPr id="50279" name="Line 117"/>
          <p:cNvSpPr>
            <a:spLocks noChangeShapeType="1"/>
          </p:cNvSpPr>
          <p:nvPr/>
        </p:nvSpPr>
        <p:spPr bwMode="auto">
          <a:xfrm>
            <a:off x="2362200" y="3200400"/>
            <a:ext cx="685800" cy="11430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0280" name="AutoShape 120"/>
          <p:cNvSpPr>
            <a:spLocks noChangeArrowheads="1"/>
          </p:cNvSpPr>
          <p:nvPr/>
        </p:nvSpPr>
        <p:spPr bwMode="auto">
          <a:xfrm>
            <a:off x="5257800" y="3962400"/>
            <a:ext cx="914400" cy="914400"/>
          </a:xfrm>
          <a:prstGeom prst="flowChartConnector">
            <a:avLst/>
          </a:prstGeom>
          <a:solidFill>
            <a:schemeClr val="accent2"/>
          </a:solidFill>
          <a:ln w="12700">
            <a:solidFill>
              <a:schemeClr val="tx1"/>
            </a:solidFill>
            <a:round/>
            <a:headEnd/>
            <a:tailEnd/>
          </a:ln>
        </p:spPr>
        <p:txBody>
          <a:bodyPr wrap="none" anchor="ctr">
            <a:prstTxWarp prst="textNoShape">
              <a:avLst/>
            </a:prstTxWarp>
          </a:bodyPr>
          <a:lstStyle/>
          <a:p>
            <a:pPr algn="ctr"/>
            <a:endParaRPr lang="en-US"/>
          </a:p>
        </p:txBody>
      </p:sp>
      <p:sp>
        <p:nvSpPr>
          <p:cNvPr id="50281" name="AutoShape 119"/>
          <p:cNvSpPr>
            <a:spLocks noChangeArrowheads="1"/>
          </p:cNvSpPr>
          <p:nvPr/>
        </p:nvSpPr>
        <p:spPr bwMode="auto">
          <a:xfrm>
            <a:off x="5524500" y="4229100"/>
            <a:ext cx="381000" cy="381000"/>
          </a:xfrm>
          <a:prstGeom prst="flowChartConnector">
            <a:avLst/>
          </a:prstGeom>
          <a:solidFill>
            <a:schemeClr val="accent1"/>
          </a:solidFill>
          <a:ln w="12700">
            <a:solidFill>
              <a:schemeClr val="tx1"/>
            </a:solidFill>
            <a:round/>
            <a:headEnd/>
            <a:tailEnd/>
          </a:ln>
        </p:spPr>
        <p:txBody>
          <a:bodyPr wrap="none" anchor="ctr">
            <a:prstTxWarp prst="textNoShape">
              <a:avLst/>
            </a:prstTxWarp>
          </a:bodyPr>
          <a:lstStyle/>
          <a:p>
            <a:pPr algn="ctr"/>
            <a:endParaRPr lang="en-US"/>
          </a:p>
        </p:txBody>
      </p:sp>
      <p:sp>
        <p:nvSpPr>
          <p:cNvPr id="50282" name="Line 123"/>
          <p:cNvSpPr>
            <a:spLocks noChangeShapeType="1"/>
          </p:cNvSpPr>
          <p:nvPr/>
        </p:nvSpPr>
        <p:spPr bwMode="auto">
          <a:xfrm>
            <a:off x="2895600" y="3200400"/>
            <a:ext cx="2819400" cy="12192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0283" name="Line 124"/>
          <p:cNvSpPr>
            <a:spLocks noChangeShapeType="1"/>
          </p:cNvSpPr>
          <p:nvPr/>
        </p:nvSpPr>
        <p:spPr bwMode="auto">
          <a:xfrm>
            <a:off x="4800600" y="3276600"/>
            <a:ext cx="914400" cy="9144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a:noFill/>
        </p:spPr>
        <p:txBody>
          <a:bodyPr lIns="92075" tIns="46038" rIns="92075" bIns="46038" anchor="ctr"/>
          <a:lstStyle/>
          <a:p>
            <a:pPr eaLnBrk="1" hangingPunct="1"/>
            <a:r>
              <a:rPr lang="en-US"/>
              <a:t>Information satisficing</a:t>
            </a:r>
          </a:p>
        </p:txBody>
      </p:sp>
      <p:sp>
        <p:nvSpPr>
          <p:cNvPr id="51204" name="Rectangle 3"/>
          <p:cNvSpPr>
            <a:spLocks noGrp="1" noChangeArrowheads="1"/>
          </p:cNvSpPr>
          <p:nvPr>
            <p:ph idx="1"/>
          </p:nvPr>
        </p:nvSpPr>
        <p:spPr>
          <a:noFill/>
        </p:spPr>
        <p:txBody>
          <a:bodyPr lIns="92075" tIns="46038" rIns="92075" bIns="46038"/>
          <a:lstStyle/>
          <a:p>
            <a:pPr eaLnBrk="1" hangingPunct="1"/>
            <a:r>
              <a:rPr lang="en-US"/>
              <a:t>Decision overload is a problem</a:t>
            </a:r>
          </a:p>
          <a:p>
            <a:pPr eaLnBrk="1" hangingPunct="1"/>
            <a:r>
              <a:rPr lang="en-US"/>
              <a:t>Satisficing</a:t>
            </a:r>
          </a:p>
          <a:p>
            <a:pPr lvl="1" eaLnBrk="1" hangingPunct="1"/>
            <a:r>
              <a:rPr lang="en-US">
                <a:ea typeface="ＭＳ Ｐゴシック" pitchFamily="-109" charset="-128"/>
              </a:rPr>
              <a:t>Accept first satisfactory decision</a:t>
            </a:r>
          </a:p>
          <a:p>
            <a:pPr lvl="1" eaLnBrk="1" hangingPunct="1"/>
            <a:r>
              <a:rPr lang="en-US">
                <a:ea typeface="ＭＳ Ｐゴシック" pitchFamily="-109" charset="-128"/>
              </a:rPr>
              <a:t>Collect enough information to make a satisfactory decision</a:t>
            </a:r>
          </a:p>
          <a:p>
            <a:pPr eaLnBrk="1" hangingPunct="1"/>
            <a:r>
              <a:rPr lang="en-US"/>
              <a:t>Lowers quality of decision making</a:t>
            </a:r>
          </a:p>
        </p:txBody>
      </p:sp>
      <p:sp>
        <p:nvSpPr>
          <p:cNvPr id="51202" name="Slide Number Placeholder 5"/>
          <p:cNvSpPr>
            <a:spLocks noGrp="1"/>
          </p:cNvSpPr>
          <p:nvPr>
            <p:ph type="sldNum" sz="quarter" idx="12"/>
          </p:nvPr>
        </p:nvSpPr>
        <p:spPr>
          <a:noFill/>
        </p:spPr>
        <p:txBody>
          <a:bodyPr/>
          <a:lstStyle/>
          <a:p>
            <a:fld id="{7550EFB2-60FE-1548-B7A3-F8BC16C3417D}" type="slidenum">
              <a:rPr lang="en-US" smtClean="0">
                <a:latin typeface="Arial" pitchFamily="-109" charset="0"/>
              </a:rPr>
              <a:pPr/>
              <a:t>32</a:t>
            </a:fld>
            <a:endParaRPr lang="en-US" smtClean="0">
              <a:latin typeface="Arial" pitchFamily="-109"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noFill/>
        </p:spPr>
        <p:txBody>
          <a:bodyPr lIns="92075" tIns="46038" rIns="92075" bIns="46038" anchor="ctr"/>
          <a:lstStyle/>
          <a:p>
            <a:pPr eaLnBrk="1" hangingPunct="1"/>
            <a:r>
              <a:rPr lang="en-US"/>
              <a:t>Information delivery systems</a:t>
            </a:r>
          </a:p>
        </p:txBody>
      </p:sp>
      <p:sp>
        <p:nvSpPr>
          <p:cNvPr id="53250" name="Slide Number Placeholder 5"/>
          <p:cNvSpPr>
            <a:spLocks noGrp="1"/>
          </p:cNvSpPr>
          <p:nvPr>
            <p:ph type="sldNum" sz="quarter" idx="12"/>
          </p:nvPr>
        </p:nvSpPr>
        <p:spPr>
          <a:noFill/>
        </p:spPr>
        <p:txBody>
          <a:bodyPr/>
          <a:lstStyle/>
          <a:p>
            <a:fld id="{75454397-5E23-FB43-92E7-CC0D8B090A13}" type="slidenum">
              <a:rPr lang="en-US" smtClean="0">
                <a:latin typeface="Arial" pitchFamily="-109" charset="0"/>
              </a:rPr>
              <a:pPr/>
              <a:t>33</a:t>
            </a:fld>
            <a:endParaRPr lang="en-US" smtClean="0">
              <a:latin typeface="Arial" pitchFamily="-109" charset="0"/>
            </a:endParaRPr>
          </a:p>
        </p:txBody>
      </p:sp>
      <p:graphicFrame>
        <p:nvGraphicFramePr>
          <p:cNvPr id="41050" name="Group 90"/>
          <p:cNvGraphicFramePr>
            <a:graphicFrameLocks noGrp="1"/>
          </p:cNvGraphicFramePr>
          <p:nvPr/>
        </p:nvGraphicFramePr>
        <p:xfrm>
          <a:off x="2590800" y="1828800"/>
          <a:ext cx="4495800" cy="4876800"/>
        </p:xfrm>
        <a:graphic>
          <a:graphicData uri="http://schemas.openxmlformats.org/drawingml/2006/table">
            <a:tbl>
              <a:tblPr/>
              <a:tblGrid>
                <a:gridCol w="1676400"/>
                <a:gridCol w="2819400"/>
              </a:tblGrid>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a:ln>
                            <a:noFill/>
                          </a:ln>
                          <a:solidFill>
                            <a:schemeClr val="tx1"/>
                          </a:solidFill>
                          <a:effectLst/>
                          <a:latin typeface="Trebuchet MS" charset="0"/>
                        </a:rPr>
                        <a:t>Organizational memory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a:ln>
                            <a:noFill/>
                          </a:ln>
                          <a:solidFill>
                            <a:schemeClr val="tx1"/>
                          </a:solidFill>
                          <a:effectLst/>
                          <a:latin typeface="Trebuchet MS" charset="0"/>
                        </a:rPr>
                        <a:t>Delivery systems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People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Conversation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1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Electronic mail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Meeting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Report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Groupware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Files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Management information system (MIS)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1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Documents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Office automation system (OAS)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Images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Imaging process system (IPS)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Graphics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Computer aided design (CAD)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Geographic information system (GIS)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Voice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Voice mail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1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Voice recording system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Mathematical model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Decision Support System (DSS)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Knowledge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Expert System (ES)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Decisions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Conversation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Electronic mail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1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Meeting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Report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3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Trebuchet MS" charset="0"/>
                        </a:rPr>
                        <a:t>Groupware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systems drivers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89024523"/>
              </p:ext>
            </p:extLst>
          </p:nvPr>
        </p:nvGraphicFramePr>
        <p:xfrm>
          <a:off x="990600" y="1905001"/>
          <a:ext cx="7769226" cy="2666999"/>
        </p:xfrm>
        <a:graphic>
          <a:graphicData uri="http://schemas.openxmlformats.org/drawingml/2006/table">
            <a:tbl>
              <a:tblPr firstRow="1" bandRow="1">
                <a:tableStyleId>{9DCAF9ED-07DC-4A11-8D7F-57B35C25682E}</a:tableStyleId>
              </a:tblPr>
              <a:tblGrid>
                <a:gridCol w="1371600"/>
                <a:gridCol w="3810000"/>
                <a:gridCol w="2587626"/>
              </a:tblGrid>
              <a:tr h="294174">
                <a:tc>
                  <a:txBody>
                    <a:bodyPr/>
                    <a:lstStyle/>
                    <a:p>
                      <a:pPr marL="0" marR="0">
                        <a:lnSpc>
                          <a:spcPct val="100000"/>
                        </a:lnSpc>
                        <a:spcBef>
                          <a:spcPts val="0"/>
                        </a:spcBef>
                        <a:spcAft>
                          <a:spcPts val="0"/>
                        </a:spcAft>
                      </a:pPr>
                      <a:r>
                        <a:rPr lang="en-US" sz="1600" dirty="0">
                          <a:effectLst/>
                        </a:rPr>
                        <a:t>Drive</a:t>
                      </a:r>
                      <a:endParaRPr lang="en-US" sz="1600" dirty="0">
                        <a:solidFill>
                          <a:srgbClr val="31849B"/>
                        </a:solidFill>
                        <a:effectLst/>
                        <a:latin typeface="+mn-lt"/>
                        <a:ea typeface="Times New Roman"/>
                      </a:endParaRPr>
                    </a:p>
                  </a:txBody>
                  <a:tcPr marL="68580" marR="68580" marT="0" marB="0"/>
                </a:tc>
                <a:tc>
                  <a:txBody>
                    <a:bodyPr/>
                    <a:lstStyle/>
                    <a:p>
                      <a:pPr marL="0" marR="0">
                        <a:lnSpc>
                          <a:spcPct val="100000"/>
                        </a:lnSpc>
                        <a:spcBef>
                          <a:spcPts val="0"/>
                        </a:spcBef>
                        <a:spcAft>
                          <a:spcPts val="0"/>
                        </a:spcAft>
                      </a:pPr>
                      <a:r>
                        <a:rPr lang="en-US" sz="1600" dirty="0">
                          <a:effectLst/>
                        </a:rPr>
                        <a:t>Definition</a:t>
                      </a:r>
                      <a:endParaRPr lang="en-US" sz="1600" dirty="0">
                        <a:solidFill>
                          <a:srgbClr val="31849B"/>
                        </a:solidFill>
                        <a:effectLst/>
                        <a:latin typeface="+mn-lt"/>
                        <a:ea typeface="Times New Roman"/>
                      </a:endParaRPr>
                    </a:p>
                  </a:txBody>
                  <a:tcPr marL="68580" marR="68580" marT="0" marB="0"/>
                </a:tc>
                <a:tc>
                  <a:txBody>
                    <a:bodyPr/>
                    <a:lstStyle/>
                    <a:p>
                      <a:pPr marL="0" marR="0">
                        <a:lnSpc>
                          <a:spcPct val="100000"/>
                        </a:lnSpc>
                        <a:spcBef>
                          <a:spcPts val="0"/>
                        </a:spcBef>
                        <a:spcAft>
                          <a:spcPts val="0"/>
                        </a:spcAft>
                      </a:pPr>
                      <a:r>
                        <a:rPr lang="en-US" sz="1600" dirty="0" smtClean="0">
                          <a:effectLst/>
                        </a:rPr>
                        <a:t>Example</a:t>
                      </a:r>
                      <a:endParaRPr lang="en-US" sz="1600" dirty="0">
                        <a:solidFill>
                          <a:srgbClr val="31849B"/>
                        </a:solidFill>
                        <a:effectLst/>
                        <a:latin typeface="+mn-lt"/>
                        <a:ea typeface="Times New Roman"/>
                      </a:endParaRPr>
                    </a:p>
                  </a:txBody>
                  <a:tcPr marL="68580" marR="68580" marT="0" marB="0"/>
                </a:tc>
              </a:tr>
              <a:tr h="567189">
                <a:tc>
                  <a:txBody>
                    <a:bodyPr/>
                    <a:lstStyle/>
                    <a:p>
                      <a:pPr marL="0" marR="0">
                        <a:lnSpc>
                          <a:spcPct val="100000"/>
                        </a:lnSpc>
                        <a:spcBef>
                          <a:spcPts val="0"/>
                        </a:spcBef>
                        <a:spcAft>
                          <a:spcPts val="0"/>
                        </a:spcAft>
                      </a:pPr>
                      <a:r>
                        <a:rPr lang="en-US" sz="1600">
                          <a:effectLst/>
                        </a:rPr>
                        <a:t>Ubiquity</a:t>
                      </a:r>
                      <a:endParaRPr lang="en-US" sz="1600">
                        <a:solidFill>
                          <a:srgbClr val="31849B"/>
                        </a:solidFill>
                        <a:effectLst/>
                        <a:latin typeface="+mn-lt"/>
                        <a:ea typeface="Times New Roman"/>
                      </a:endParaRPr>
                    </a:p>
                  </a:txBody>
                  <a:tcPr marL="68580" marR="68580" marT="0" marB="0"/>
                </a:tc>
                <a:tc>
                  <a:txBody>
                    <a:bodyPr/>
                    <a:lstStyle/>
                    <a:p>
                      <a:pPr marL="0" marR="0">
                        <a:lnSpc>
                          <a:spcPct val="100000"/>
                        </a:lnSpc>
                        <a:spcBef>
                          <a:spcPts val="0"/>
                        </a:spcBef>
                        <a:spcAft>
                          <a:spcPts val="0"/>
                        </a:spcAft>
                      </a:pPr>
                      <a:r>
                        <a:rPr lang="en-US" sz="1600" dirty="0">
                          <a:effectLst/>
                        </a:rPr>
                        <a:t>The drive to access </a:t>
                      </a:r>
                      <a:r>
                        <a:rPr lang="en-US" sz="1600" dirty="0" smtClean="0">
                          <a:effectLst/>
                        </a:rPr>
                        <a:t>information </a:t>
                      </a:r>
                      <a:r>
                        <a:rPr lang="en-US" sz="1600" dirty="0">
                          <a:effectLst/>
                        </a:rPr>
                        <a:t>unconstrained by time and space</a:t>
                      </a:r>
                      <a:endParaRPr lang="en-US" sz="1600" dirty="0">
                        <a:solidFill>
                          <a:srgbClr val="31849B"/>
                        </a:solidFill>
                        <a:effectLst/>
                        <a:latin typeface="+mn-lt"/>
                        <a:ea typeface="Times New Roman"/>
                      </a:endParaRPr>
                    </a:p>
                  </a:txBody>
                  <a:tcPr marL="68580" marR="68580" marT="0" marB="0"/>
                </a:tc>
                <a:tc>
                  <a:txBody>
                    <a:bodyPr/>
                    <a:lstStyle/>
                    <a:p>
                      <a:pPr marL="0" marR="0">
                        <a:lnSpc>
                          <a:spcPct val="100000"/>
                        </a:lnSpc>
                        <a:spcBef>
                          <a:spcPts val="0"/>
                        </a:spcBef>
                        <a:spcAft>
                          <a:spcPts val="0"/>
                        </a:spcAft>
                      </a:pPr>
                      <a:r>
                        <a:rPr lang="en-US" sz="1600" dirty="0" smtClean="0">
                          <a:effectLst/>
                        </a:rPr>
                        <a:t>Internet, </a:t>
                      </a:r>
                      <a:r>
                        <a:rPr lang="en-US" sz="1600" dirty="0" err="1" smtClean="0">
                          <a:effectLst/>
                        </a:rPr>
                        <a:t>WiFi</a:t>
                      </a:r>
                      <a:r>
                        <a:rPr lang="en-US" sz="1600" dirty="0" smtClean="0">
                          <a:effectLst/>
                        </a:rPr>
                        <a:t>,</a:t>
                      </a:r>
                      <a:r>
                        <a:rPr lang="en-US" sz="1600" baseline="0" dirty="0" smtClean="0">
                          <a:effectLst/>
                        </a:rPr>
                        <a:t> 4G, smart watch</a:t>
                      </a:r>
                      <a:endParaRPr lang="en-US" sz="1600" dirty="0">
                        <a:solidFill>
                          <a:srgbClr val="31849B"/>
                        </a:solidFill>
                        <a:effectLst/>
                        <a:latin typeface="+mn-lt"/>
                        <a:ea typeface="Times New Roman"/>
                      </a:endParaRPr>
                    </a:p>
                  </a:txBody>
                  <a:tcPr marL="68580" marR="68580" marT="0" marB="0"/>
                </a:tc>
              </a:tr>
              <a:tr h="789584">
                <a:tc>
                  <a:txBody>
                    <a:bodyPr/>
                    <a:lstStyle/>
                    <a:p>
                      <a:pPr marL="0" marR="0">
                        <a:lnSpc>
                          <a:spcPct val="100000"/>
                        </a:lnSpc>
                        <a:spcBef>
                          <a:spcPts val="0"/>
                        </a:spcBef>
                        <a:spcAft>
                          <a:spcPts val="0"/>
                        </a:spcAft>
                      </a:pPr>
                      <a:r>
                        <a:rPr lang="en-US" sz="1600">
                          <a:effectLst/>
                        </a:rPr>
                        <a:t>Uniqueness</a:t>
                      </a:r>
                      <a:endParaRPr lang="en-US" sz="1600">
                        <a:solidFill>
                          <a:srgbClr val="31849B"/>
                        </a:solidFill>
                        <a:effectLst/>
                        <a:latin typeface="+mn-lt"/>
                        <a:ea typeface="Times New Roman"/>
                      </a:endParaRPr>
                    </a:p>
                  </a:txBody>
                  <a:tcPr marL="68580" marR="68580" marT="0" marB="0"/>
                </a:tc>
                <a:tc>
                  <a:txBody>
                    <a:bodyPr/>
                    <a:lstStyle/>
                    <a:p>
                      <a:pPr marL="0" marR="0">
                        <a:lnSpc>
                          <a:spcPct val="100000"/>
                        </a:lnSpc>
                        <a:spcBef>
                          <a:spcPts val="0"/>
                        </a:spcBef>
                        <a:spcAft>
                          <a:spcPts val="0"/>
                        </a:spcAft>
                      </a:pPr>
                      <a:r>
                        <a:rPr lang="en-US" sz="1600" dirty="0">
                          <a:effectLst/>
                        </a:rPr>
                        <a:t>The drive to know precisely the characteristics and location of a person or entity</a:t>
                      </a:r>
                      <a:endParaRPr lang="en-US" sz="1600" dirty="0">
                        <a:solidFill>
                          <a:srgbClr val="31849B"/>
                        </a:solidFill>
                        <a:effectLst/>
                        <a:latin typeface="+mn-lt"/>
                        <a:ea typeface="Times New Roman"/>
                      </a:endParaRPr>
                    </a:p>
                  </a:txBody>
                  <a:tcPr marL="68580" marR="68580" marT="0" marB="0"/>
                </a:tc>
                <a:tc>
                  <a:txBody>
                    <a:bodyPr/>
                    <a:lstStyle/>
                    <a:p>
                      <a:pPr marL="0" marR="0">
                        <a:lnSpc>
                          <a:spcPct val="100000"/>
                        </a:lnSpc>
                        <a:spcBef>
                          <a:spcPts val="0"/>
                        </a:spcBef>
                        <a:spcAft>
                          <a:spcPts val="0"/>
                        </a:spcAft>
                      </a:pPr>
                      <a:r>
                        <a:rPr lang="en-US" sz="1600" u="none" kern="1200" baseline="0" dirty="0" smtClean="0"/>
                        <a:t>GPS, SIM, RFID</a:t>
                      </a:r>
                      <a:r>
                        <a:rPr lang="en-US" sz="1600" u="none" kern="1200" baseline="0" smtClean="0"/>
                        <a:t>, augmented </a:t>
                      </a:r>
                      <a:r>
                        <a:rPr lang="en-US" sz="1600" u="none" kern="1200" baseline="0" dirty="0" smtClean="0"/>
                        <a:t>reality</a:t>
                      </a:r>
                      <a:endParaRPr lang="en-US" sz="1600" dirty="0">
                        <a:solidFill>
                          <a:srgbClr val="31849B"/>
                        </a:solidFill>
                        <a:effectLst/>
                        <a:latin typeface="+mn-lt"/>
                        <a:ea typeface="Times New Roman"/>
                      </a:endParaRPr>
                    </a:p>
                  </a:txBody>
                  <a:tcPr marL="68580" marR="68580" marT="0" marB="0"/>
                </a:tc>
              </a:tr>
              <a:tr h="430682">
                <a:tc>
                  <a:txBody>
                    <a:bodyPr/>
                    <a:lstStyle/>
                    <a:p>
                      <a:pPr marL="0" marR="0">
                        <a:lnSpc>
                          <a:spcPct val="100000"/>
                        </a:lnSpc>
                        <a:spcBef>
                          <a:spcPts val="0"/>
                        </a:spcBef>
                        <a:spcAft>
                          <a:spcPts val="0"/>
                        </a:spcAft>
                      </a:pPr>
                      <a:r>
                        <a:rPr lang="en-US" sz="1600">
                          <a:effectLst/>
                        </a:rPr>
                        <a:t>Unison</a:t>
                      </a:r>
                      <a:endParaRPr lang="en-US" sz="1600">
                        <a:solidFill>
                          <a:srgbClr val="31849B"/>
                        </a:solidFill>
                        <a:effectLst/>
                        <a:latin typeface="+mn-lt"/>
                        <a:ea typeface="Times New Roman"/>
                      </a:endParaRPr>
                    </a:p>
                  </a:txBody>
                  <a:tcPr marL="68580" marR="68580" marT="0" marB="0"/>
                </a:tc>
                <a:tc>
                  <a:txBody>
                    <a:bodyPr/>
                    <a:lstStyle/>
                    <a:p>
                      <a:pPr marL="0" marR="0">
                        <a:lnSpc>
                          <a:spcPct val="100000"/>
                        </a:lnSpc>
                        <a:spcBef>
                          <a:spcPts val="0"/>
                        </a:spcBef>
                        <a:spcAft>
                          <a:spcPts val="0"/>
                        </a:spcAft>
                      </a:pPr>
                      <a:r>
                        <a:rPr lang="en-US" sz="1600">
                          <a:effectLst/>
                        </a:rPr>
                        <a:t>The drive for information consistency</a:t>
                      </a:r>
                      <a:endParaRPr lang="en-US" sz="1600">
                        <a:solidFill>
                          <a:srgbClr val="31849B"/>
                        </a:solidFill>
                        <a:effectLst/>
                        <a:latin typeface="+mn-lt"/>
                        <a:ea typeface="Times New Roman"/>
                      </a:endParaRPr>
                    </a:p>
                  </a:txBody>
                  <a:tcPr marL="68580" marR="68580" marT="0" marB="0"/>
                </a:tc>
                <a:tc>
                  <a:txBody>
                    <a:bodyPr/>
                    <a:lstStyle/>
                    <a:p>
                      <a:pPr marL="0" marR="0">
                        <a:lnSpc>
                          <a:spcPct val="100000"/>
                        </a:lnSpc>
                        <a:spcBef>
                          <a:spcPts val="0"/>
                        </a:spcBef>
                        <a:spcAft>
                          <a:spcPts val="0"/>
                        </a:spcAft>
                      </a:pPr>
                      <a:r>
                        <a:rPr lang="en-US" sz="1600" u="none" kern="1200" baseline="0" dirty="0" smtClean="0"/>
                        <a:t>Cloud computing, ERP</a:t>
                      </a:r>
                      <a:endParaRPr lang="en-US" sz="1600" dirty="0">
                        <a:solidFill>
                          <a:srgbClr val="31849B"/>
                        </a:solidFill>
                        <a:effectLst/>
                        <a:latin typeface="+mn-lt"/>
                        <a:ea typeface="Times New Roman"/>
                      </a:endParaRPr>
                    </a:p>
                  </a:txBody>
                  <a:tcPr marL="68580" marR="68580" marT="0" marB="0"/>
                </a:tc>
              </a:tr>
              <a:tr h="585370">
                <a:tc>
                  <a:txBody>
                    <a:bodyPr/>
                    <a:lstStyle/>
                    <a:p>
                      <a:pPr marL="0" marR="0">
                        <a:lnSpc>
                          <a:spcPct val="100000"/>
                        </a:lnSpc>
                        <a:spcBef>
                          <a:spcPts val="0"/>
                        </a:spcBef>
                        <a:spcAft>
                          <a:spcPts val="0"/>
                        </a:spcAft>
                      </a:pPr>
                      <a:r>
                        <a:rPr lang="en-US" sz="1600" dirty="0">
                          <a:effectLst/>
                        </a:rPr>
                        <a:t>Universality</a:t>
                      </a:r>
                      <a:endParaRPr lang="en-US" sz="1600" dirty="0">
                        <a:solidFill>
                          <a:srgbClr val="31849B"/>
                        </a:solidFill>
                        <a:effectLst/>
                        <a:latin typeface="+mn-lt"/>
                        <a:ea typeface="Times New Roman"/>
                      </a:endParaRPr>
                    </a:p>
                  </a:txBody>
                  <a:tcPr marL="68580" marR="68580" marT="0" marB="0"/>
                </a:tc>
                <a:tc>
                  <a:txBody>
                    <a:bodyPr/>
                    <a:lstStyle/>
                    <a:p>
                      <a:pPr marL="0" marR="0">
                        <a:lnSpc>
                          <a:spcPct val="100000"/>
                        </a:lnSpc>
                        <a:spcBef>
                          <a:spcPts val="0"/>
                        </a:spcBef>
                        <a:spcAft>
                          <a:spcPts val="0"/>
                        </a:spcAft>
                      </a:pPr>
                      <a:r>
                        <a:rPr lang="en-US" sz="1600" dirty="0">
                          <a:effectLst/>
                        </a:rPr>
                        <a:t>The drive to overcome the friction of information systems’ incompatibilities</a:t>
                      </a:r>
                      <a:endParaRPr lang="en-US" sz="1600" dirty="0">
                        <a:solidFill>
                          <a:srgbClr val="31849B"/>
                        </a:solidFill>
                        <a:effectLst/>
                        <a:latin typeface="+mn-lt"/>
                        <a:ea typeface="Times New Roman"/>
                      </a:endParaRPr>
                    </a:p>
                  </a:txBody>
                  <a:tcPr marL="68580" marR="68580" marT="0" marB="0"/>
                </a:tc>
                <a:tc>
                  <a:txBody>
                    <a:bodyPr/>
                    <a:lstStyle/>
                    <a:p>
                      <a:pPr marL="0" marR="0">
                        <a:lnSpc>
                          <a:spcPct val="100000"/>
                        </a:lnSpc>
                        <a:spcBef>
                          <a:spcPts val="0"/>
                        </a:spcBef>
                        <a:spcAft>
                          <a:spcPts val="0"/>
                        </a:spcAft>
                      </a:pPr>
                      <a:r>
                        <a:rPr lang="en-US" sz="1600" u="none" kern="1200" baseline="0" dirty="0" smtClean="0"/>
                        <a:t>Smart phone, smart card, ATM card</a:t>
                      </a:r>
                      <a:endParaRPr lang="en-US" sz="1600" dirty="0">
                        <a:solidFill>
                          <a:srgbClr val="31849B"/>
                        </a:solidFill>
                        <a:effectLst/>
                        <a:latin typeface="+mn-lt"/>
                        <a:ea typeface="Times New Roman"/>
                      </a:endParaRPr>
                    </a:p>
                  </a:txBody>
                  <a:tcPr marL="68580" marR="68580" marT="0" marB="0"/>
                </a:tc>
              </a:tr>
            </a:tbl>
          </a:graphicData>
        </a:graphic>
      </p:graphicFrame>
      <p:sp>
        <p:nvSpPr>
          <p:cNvPr id="4" name="Slide Number Placeholder 3"/>
          <p:cNvSpPr>
            <a:spLocks noGrp="1"/>
          </p:cNvSpPr>
          <p:nvPr>
            <p:ph type="sldNum" sz="quarter" idx="12"/>
          </p:nvPr>
        </p:nvSpPr>
        <p:spPr/>
        <p:txBody>
          <a:bodyPr/>
          <a:lstStyle/>
          <a:p>
            <a:pPr>
              <a:defRPr/>
            </a:pPr>
            <a:fld id="{DCBA618D-CF74-754B-BC6D-97B5510C4E5D}" type="slidenum">
              <a:rPr lang="en-US" smtClean="0"/>
              <a:pPr>
                <a:defRPr/>
              </a:pPr>
              <a:t>34</a:t>
            </a:fld>
            <a:endParaRPr lang="en-US"/>
          </a:p>
        </p:txBody>
      </p:sp>
    </p:spTree>
    <p:extLst>
      <p:ext uri="{BB962C8B-B14F-4D97-AF65-F5344CB8AC3E}">
        <p14:creationId xmlns:p14="http://schemas.microsoft.com/office/powerpoint/2010/main" val="209080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02" name="Rectangle 42"/>
          <p:cNvSpPr>
            <a:spLocks noGrp="1" noChangeArrowheads="1"/>
          </p:cNvSpPr>
          <p:nvPr>
            <p:ph type="title"/>
          </p:nvPr>
        </p:nvSpPr>
        <p:spPr/>
        <p:txBody>
          <a:bodyPr/>
          <a:lstStyle/>
          <a:p>
            <a:pPr eaLnBrk="1" hangingPunct="1"/>
            <a:r>
              <a:rPr lang="en-US"/>
              <a:t/>
            </a:r>
            <a:br>
              <a:rPr lang="en-US"/>
            </a:br>
            <a:r>
              <a:rPr lang="en-US"/>
              <a:t> Organizational memory is fragmented</a:t>
            </a:r>
          </a:p>
        </p:txBody>
      </p:sp>
      <p:sp>
        <p:nvSpPr>
          <p:cNvPr id="54274" name="Slide Number Placeholder 4"/>
          <p:cNvSpPr>
            <a:spLocks noGrp="1"/>
          </p:cNvSpPr>
          <p:nvPr>
            <p:ph type="sldNum" sz="quarter" idx="12"/>
          </p:nvPr>
        </p:nvSpPr>
        <p:spPr>
          <a:noFill/>
        </p:spPr>
        <p:txBody>
          <a:bodyPr/>
          <a:lstStyle/>
          <a:p>
            <a:fld id="{E1A5A43E-A6CA-0E45-A74F-989CC9CA50FE}" type="slidenum">
              <a:rPr lang="en-US" smtClean="0">
                <a:latin typeface="Arial" pitchFamily="-109" charset="0"/>
              </a:rPr>
              <a:pPr/>
              <a:t>35</a:t>
            </a:fld>
            <a:endParaRPr lang="en-US" smtClean="0">
              <a:latin typeface="Arial" pitchFamily="-109" charset="0"/>
            </a:endParaRPr>
          </a:p>
        </p:txBody>
      </p:sp>
      <p:pic>
        <p:nvPicPr>
          <p:cNvPr id="3" name="Picture 2"/>
          <p:cNvPicPr>
            <a:picLocks noChangeAspect="1"/>
          </p:cNvPicPr>
          <p:nvPr/>
        </p:nvPicPr>
        <p:blipFill>
          <a:blip r:embed="rId3"/>
          <a:stretch>
            <a:fillRect/>
          </a:stretch>
        </p:blipFill>
        <p:spPr>
          <a:xfrm>
            <a:off x="2086010" y="2178050"/>
            <a:ext cx="5733979" cy="3568700"/>
          </a:xfrm>
          <a:prstGeom prst="rect">
            <a:avLst/>
          </a:prstGeom>
        </p:spPr>
      </p:pic>
      <p:pic>
        <p:nvPicPr>
          <p:cNvPr id="2" name="Picture 1"/>
          <p:cNvPicPr>
            <a:picLocks noChangeAspect="1"/>
          </p:cNvPicPr>
          <p:nvPr/>
        </p:nvPicPr>
        <p:blipFill>
          <a:blip r:embed="rId4"/>
          <a:stretch>
            <a:fillRect/>
          </a:stretch>
        </p:blipFill>
        <p:spPr>
          <a:xfrm>
            <a:off x="1066800" y="5638800"/>
            <a:ext cx="3374231" cy="990600"/>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a:noFill/>
        </p:spPr>
        <p:txBody>
          <a:bodyPr lIns="92075" tIns="46038" rIns="92075" bIns="46038" anchor="ctr"/>
          <a:lstStyle/>
          <a:p>
            <a:pPr eaLnBrk="1" hangingPunct="1"/>
            <a:r>
              <a:rPr lang="en-US"/>
              <a:t>The ideal system</a:t>
            </a:r>
          </a:p>
        </p:txBody>
      </p:sp>
      <p:sp>
        <p:nvSpPr>
          <p:cNvPr id="55298" name="Slide Number Placeholder 5"/>
          <p:cNvSpPr>
            <a:spLocks noGrp="1"/>
          </p:cNvSpPr>
          <p:nvPr>
            <p:ph type="sldNum" sz="quarter" idx="12"/>
          </p:nvPr>
        </p:nvSpPr>
        <p:spPr>
          <a:noFill/>
        </p:spPr>
        <p:txBody>
          <a:bodyPr/>
          <a:lstStyle/>
          <a:p>
            <a:fld id="{7D5E3FD3-813E-4D4D-B5F3-97AC773C0399}" type="slidenum">
              <a:rPr lang="en-US" smtClean="0">
                <a:latin typeface="Arial" pitchFamily="-109" charset="0"/>
              </a:rPr>
              <a:pPr/>
              <a:t>36</a:t>
            </a:fld>
            <a:endParaRPr lang="en-US" smtClean="0">
              <a:latin typeface="Arial" pitchFamily="-109" charset="0"/>
            </a:endParaRPr>
          </a:p>
        </p:txBody>
      </p:sp>
      <p:pic>
        <p:nvPicPr>
          <p:cNvPr id="2" name="Picture 1"/>
          <p:cNvPicPr>
            <a:picLocks noChangeAspect="1"/>
          </p:cNvPicPr>
          <p:nvPr/>
        </p:nvPicPr>
        <p:blipFill>
          <a:blip r:embed="rId2"/>
          <a:stretch>
            <a:fillRect/>
          </a:stretch>
        </p:blipFill>
        <p:spPr>
          <a:xfrm>
            <a:off x="2971800" y="2286000"/>
            <a:ext cx="3994150" cy="3618861"/>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5"/>
          <p:cNvSpPr>
            <a:spLocks noGrp="1" noChangeArrowheads="1"/>
          </p:cNvSpPr>
          <p:nvPr>
            <p:ph type="title"/>
          </p:nvPr>
        </p:nvSpPr>
        <p:spPr/>
        <p:txBody>
          <a:bodyPr/>
          <a:lstStyle/>
          <a:p>
            <a:pPr eaLnBrk="1" hangingPunct="1"/>
            <a:r>
              <a:rPr lang="en-US"/>
              <a:t>Organizational Knowledge</a:t>
            </a:r>
          </a:p>
        </p:txBody>
      </p:sp>
      <p:sp>
        <p:nvSpPr>
          <p:cNvPr id="56324" name="Rectangle 6"/>
          <p:cNvSpPr>
            <a:spLocks noGrp="1" noChangeArrowheads="1"/>
          </p:cNvSpPr>
          <p:nvPr>
            <p:ph sz="half" idx="1"/>
          </p:nvPr>
        </p:nvSpPr>
        <p:spPr/>
        <p:txBody>
          <a:bodyPr/>
          <a:lstStyle/>
          <a:p>
            <a:pPr eaLnBrk="1" hangingPunct="1"/>
            <a:r>
              <a:rPr lang="en-US"/>
              <a:t>Cognitive knowledge</a:t>
            </a:r>
          </a:p>
          <a:p>
            <a:pPr eaLnBrk="1" hangingPunct="1"/>
            <a:r>
              <a:rPr lang="en-US"/>
              <a:t>Advanced skills</a:t>
            </a:r>
          </a:p>
          <a:p>
            <a:pPr eaLnBrk="1" hangingPunct="1"/>
            <a:r>
              <a:rPr lang="en-US"/>
              <a:t>System understanding and trained intuition</a:t>
            </a:r>
          </a:p>
          <a:p>
            <a:pPr eaLnBrk="1" hangingPunct="1"/>
            <a:r>
              <a:rPr lang="en-US"/>
              <a:t>Self-motivated creativity</a:t>
            </a:r>
          </a:p>
        </p:txBody>
      </p:sp>
      <p:sp>
        <p:nvSpPr>
          <p:cNvPr id="56325" name="Rectangle 7"/>
          <p:cNvSpPr>
            <a:spLocks noGrp="1" noChangeArrowheads="1"/>
          </p:cNvSpPr>
          <p:nvPr>
            <p:ph sz="half" idx="2"/>
          </p:nvPr>
        </p:nvSpPr>
        <p:spPr/>
        <p:txBody>
          <a:bodyPr/>
          <a:lstStyle/>
          <a:p>
            <a:pPr eaLnBrk="1" hangingPunct="1"/>
            <a:r>
              <a:rPr lang="en-US"/>
              <a:t>Know what</a:t>
            </a:r>
          </a:p>
          <a:p>
            <a:pPr eaLnBrk="1" hangingPunct="1"/>
            <a:r>
              <a:rPr lang="en-US"/>
              <a:t>Know how</a:t>
            </a:r>
          </a:p>
          <a:p>
            <a:pPr eaLnBrk="1" hangingPunct="1"/>
            <a:r>
              <a:rPr lang="en-US"/>
              <a:t>Know why</a:t>
            </a:r>
          </a:p>
          <a:p>
            <a:pPr eaLnBrk="1" hangingPunct="1">
              <a:buFontTx/>
              <a:buNone/>
            </a:pPr>
            <a:r>
              <a:rPr lang="en-US"/>
              <a:t/>
            </a:r>
            <a:br>
              <a:rPr lang="en-US"/>
            </a:br>
            <a:endParaRPr lang="en-US"/>
          </a:p>
          <a:p>
            <a:pPr eaLnBrk="1" hangingPunct="1"/>
            <a:r>
              <a:rPr lang="en-US"/>
              <a:t>Care why</a:t>
            </a:r>
          </a:p>
        </p:txBody>
      </p:sp>
      <p:sp>
        <p:nvSpPr>
          <p:cNvPr id="56322" name="Slide Number Placeholder 6"/>
          <p:cNvSpPr>
            <a:spLocks noGrp="1"/>
          </p:cNvSpPr>
          <p:nvPr>
            <p:ph type="sldNum" sz="quarter" idx="12"/>
          </p:nvPr>
        </p:nvSpPr>
        <p:spPr>
          <a:noFill/>
        </p:spPr>
        <p:txBody>
          <a:bodyPr/>
          <a:lstStyle/>
          <a:p>
            <a:fld id="{0A074FAF-8356-5C46-BCB5-061098E329E2}" type="slidenum">
              <a:rPr lang="en-US" smtClean="0">
                <a:latin typeface="Arial" pitchFamily="-109" charset="0"/>
              </a:rPr>
              <a:pPr/>
              <a:t>37</a:t>
            </a:fld>
            <a:endParaRPr lang="en-US" smtClean="0">
              <a:latin typeface="Arial" pitchFamily="-109"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eaLnBrk="1" hangingPunct="1"/>
            <a:r>
              <a:rPr lang="en-US" sz="4000"/>
              <a:t>Skills values vs. training expenditure</a:t>
            </a:r>
            <a:endParaRPr lang="en-US"/>
          </a:p>
        </p:txBody>
      </p:sp>
      <p:sp>
        <p:nvSpPr>
          <p:cNvPr id="57346" name="Slide Number Placeholder 4"/>
          <p:cNvSpPr>
            <a:spLocks noGrp="1"/>
          </p:cNvSpPr>
          <p:nvPr>
            <p:ph type="sldNum" sz="quarter" idx="12"/>
          </p:nvPr>
        </p:nvSpPr>
        <p:spPr>
          <a:noFill/>
        </p:spPr>
        <p:txBody>
          <a:bodyPr/>
          <a:lstStyle/>
          <a:p>
            <a:fld id="{76ECF2DB-B9A1-E048-8D25-F07DD7BD93AD}" type="slidenum">
              <a:rPr lang="en-US" smtClean="0">
                <a:latin typeface="Arial" pitchFamily="-109" charset="0"/>
              </a:rPr>
              <a:pPr/>
              <a:t>38</a:t>
            </a:fld>
            <a:endParaRPr lang="en-US" smtClean="0">
              <a:latin typeface="Arial" pitchFamily="-109" charset="0"/>
            </a:endParaRPr>
          </a:p>
        </p:txBody>
      </p:sp>
      <p:sp>
        <p:nvSpPr>
          <p:cNvPr id="57348" name="Freeform 6"/>
          <p:cNvSpPr>
            <a:spLocks/>
          </p:cNvSpPr>
          <p:nvPr/>
        </p:nvSpPr>
        <p:spPr bwMode="auto">
          <a:xfrm>
            <a:off x="779463" y="2838450"/>
            <a:ext cx="2609850" cy="2592388"/>
          </a:xfrm>
          <a:custGeom>
            <a:avLst/>
            <a:gdLst>
              <a:gd name="T0" fmla="*/ 1644 w 1644"/>
              <a:gd name="T1" fmla="*/ 1633 h 1633"/>
              <a:gd name="T2" fmla="*/ 1463 w 1644"/>
              <a:gd name="T3" fmla="*/ 1542 h 1633"/>
              <a:gd name="T4" fmla="*/ 1463 w 1644"/>
              <a:gd name="T5" fmla="*/ 1542 h 1633"/>
              <a:gd name="T6" fmla="*/ 1270 w 1644"/>
              <a:gd name="T7" fmla="*/ 1417 h 1633"/>
              <a:gd name="T8" fmla="*/ 1270 w 1644"/>
              <a:gd name="T9" fmla="*/ 1417 h 1633"/>
              <a:gd name="T10" fmla="*/ 1043 w 1644"/>
              <a:gd name="T11" fmla="*/ 1236 h 1633"/>
              <a:gd name="T12" fmla="*/ 1043 w 1644"/>
              <a:gd name="T13" fmla="*/ 1236 h 1633"/>
              <a:gd name="T14" fmla="*/ 817 w 1644"/>
              <a:gd name="T15" fmla="*/ 1009 h 1633"/>
              <a:gd name="T16" fmla="*/ 817 w 1644"/>
              <a:gd name="T17" fmla="*/ 1009 h 1633"/>
              <a:gd name="T18" fmla="*/ 715 w 1644"/>
              <a:gd name="T19" fmla="*/ 873 h 1633"/>
              <a:gd name="T20" fmla="*/ 715 w 1644"/>
              <a:gd name="T21" fmla="*/ 873 h 1633"/>
              <a:gd name="T22" fmla="*/ 624 w 1644"/>
              <a:gd name="T23" fmla="*/ 726 h 1633"/>
              <a:gd name="T24" fmla="*/ 624 w 1644"/>
              <a:gd name="T25" fmla="*/ 726 h 1633"/>
              <a:gd name="T26" fmla="*/ 545 w 1644"/>
              <a:gd name="T27" fmla="*/ 567 h 1633"/>
              <a:gd name="T28" fmla="*/ 545 w 1644"/>
              <a:gd name="T29" fmla="*/ 567 h 1633"/>
              <a:gd name="T30" fmla="*/ 488 w 1644"/>
              <a:gd name="T31" fmla="*/ 397 h 1633"/>
              <a:gd name="T32" fmla="*/ 488 w 1644"/>
              <a:gd name="T33" fmla="*/ 397 h 1633"/>
              <a:gd name="T34" fmla="*/ 454 w 1644"/>
              <a:gd name="T35" fmla="*/ 204 h 1633"/>
              <a:gd name="T36" fmla="*/ 454 w 1644"/>
              <a:gd name="T37" fmla="*/ 204 h 1633"/>
              <a:gd name="T38" fmla="*/ 431 w 1644"/>
              <a:gd name="T39" fmla="*/ 0 h 1633"/>
              <a:gd name="T40" fmla="*/ 431 w 1644"/>
              <a:gd name="T41" fmla="*/ 0 h 1633"/>
              <a:gd name="T42" fmla="*/ 0 w 1644"/>
              <a:gd name="T43" fmla="*/ 0 h 1633"/>
              <a:gd name="T44" fmla="*/ 0 w 1644"/>
              <a:gd name="T45" fmla="*/ 0 h 1633"/>
              <a:gd name="T46" fmla="*/ 0 w 1644"/>
              <a:gd name="T47" fmla="*/ 1633 h 1633"/>
              <a:gd name="T48" fmla="*/ 0 w 1644"/>
              <a:gd name="T49" fmla="*/ 1633 h 1633"/>
              <a:gd name="T50" fmla="*/ 1644 w 1644"/>
              <a:gd name="T51" fmla="*/ 1633 h 1633"/>
              <a:gd name="T52" fmla="*/ 1644 w 1644"/>
              <a:gd name="T53" fmla="*/ 1633 h 163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44"/>
              <a:gd name="T82" fmla="*/ 0 h 1633"/>
              <a:gd name="T83" fmla="*/ 1644 w 1644"/>
              <a:gd name="T84" fmla="*/ 1633 h 163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44" h="1633">
                <a:moveTo>
                  <a:pt x="1644" y="1633"/>
                </a:moveTo>
                <a:lnTo>
                  <a:pt x="1463" y="1542"/>
                </a:lnTo>
                <a:lnTo>
                  <a:pt x="1270" y="1417"/>
                </a:lnTo>
                <a:lnTo>
                  <a:pt x="1043" y="1236"/>
                </a:lnTo>
                <a:lnTo>
                  <a:pt x="817" y="1009"/>
                </a:lnTo>
                <a:lnTo>
                  <a:pt x="715" y="873"/>
                </a:lnTo>
                <a:lnTo>
                  <a:pt x="624" y="726"/>
                </a:lnTo>
                <a:lnTo>
                  <a:pt x="545" y="567"/>
                </a:lnTo>
                <a:lnTo>
                  <a:pt x="488" y="397"/>
                </a:lnTo>
                <a:lnTo>
                  <a:pt x="454" y="204"/>
                </a:lnTo>
                <a:lnTo>
                  <a:pt x="431" y="0"/>
                </a:lnTo>
                <a:lnTo>
                  <a:pt x="0" y="0"/>
                </a:lnTo>
                <a:lnTo>
                  <a:pt x="0" y="1633"/>
                </a:lnTo>
                <a:lnTo>
                  <a:pt x="1644" y="1633"/>
                </a:lnTo>
                <a:close/>
              </a:path>
            </a:pathLst>
          </a:custGeom>
          <a:solidFill>
            <a:schemeClr val="accent2"/>
          </a:solidFill>
          <a:ln w="17463">
            <a:solidFill>
              <a:srgbClr val="000000"/>
            </a:solidFill>
            <a:round/>
            <a:headEnd/>
            <a:tailEnd/>
          </a:ln>
        </p:spPr>
        <p:txBody>
          <a:bodyPr>
            <a:prstTxWarp prst="textNoShape">
              <a:avLst/>
            </a:prstTxWarp>
          </a:bodyPr>
          <a:lstStyle/>
          <a:p>
            <a:endParaRPr lang="en-US"/>
          </a:p>
        </p:txBody>
      </p:sp>
      <p:sp>
        <p:nvSpPr>
          <p:cNvPr id="57349" name="Line 7"/>
          <p:cNvSpPr>
            <a:spLocks noChangeShapeType="1"/>
          </p:cNvSpPr>
          <p:nvPr/>
        </p:nvSpPr>
        <p:spPr bwMode="auto">
          <a:xfrm>
            <a:off x="779463" y="3468688"/>
            <a:ext cx="774700" cy="1587"/>
          </a:xfrm>
          <a:prstGeom prst="line">
            <a:avLst/>
          </a:prstGeom>
          <a:noFill/>
          <a:ln w="17463">
            <a:solidFill>
              <a:srgbClr val="000000"/>
            </a:solidFill>
            <a:round/>
            <a:headEnd/>
            <a:tailEnd/>
          </a:ln>
        </p:spPr>
        <p:txBody>
          <a:bodyPr>
            <a:prstTxWarp prst="textNoShape">
              <a:avLst/>
            </a:prstTxWarp>
          </a:bodyPr>
          <a:lstStyle/>
          <a:p>
            <a:endParaRPr lang="en-US"/>
          </a:p>
        </p:txBody>
      </p:sp>
      <p:sp>
        <p:nvSpPr>
          <p:cNvPr id="57350" name="Line 8"/>
          <p:cNvSpPr>
            <a:spLocks noChangeShapeType="1"/>
          </p:cNvSpPr>
          <p:nvPr/>
        </p:nvSpPr>
        <p:spPr bwMode="auto">
          <a:xfrm>
            <a:off x="798513" y="4116388"/>
            <a:ext cx="1062037" cy="1587"/>
          </a:xfrm>
          <a:prstGeom prst="line">
            <a:avLst/>
          </a:prstGeom>
          <a:noFill/>
          <a:ln w="17463">
            <a:solidFill>
              <a:srgbClr val="000000"/>
            </a:solidFill>
            <a:round/>
            <a:headEnd/>
            <a:tailEnd/>
          </a:ln>
        </p:spPr>
        <p:txBody>
          <a:bodyPr>
            <a:prstTxWarp prst="textNoShape">
              <a:avLst/>
            </a:prstTxWarp>
          </a:bodyPr>
          <a:lstStyle/>
          <a:p>
            <a:endParaRPr lang="en-US"/>
          </a:p>
        </p:txBody>
      </p:sp>
      <p:sp>
        <p:nvSpPr>
          <p:cNvPr id="57351" name="Line 9"/>
          <p:cNvSpPr>
            <a:spLocks noChangeShapeType="1"/>
          </p:cNvSpPr>
          <p:nvPr/>
        </p:nvSpPr>
        <p:spPr bwMode="auto">
          <a:xfrm>
            <a:off x="779463" y="4783138"/>
            <a:ext cx="1620837" cy="1587"/>
          </a:xfrm>
          <a:prstGeom prst="line">
            <a:avLst/>
          </a:prstGeom>
          <a:noFill/>
          <a:ln w="17463">
            <a:solidFill>
              <a:srgbClr val="000000"/>
            </a:solidFill>
            <a:round/>
            <a:headEnd/>
            <a:tailEnd/>
          </a:ln>
        </p:spPr>
        <p:txBody>
          <a:bodyPr>
            <a:prstTxWarp prst="textNoShape">
              <a:avLst/>
            </a:prstTxWarp>
          </a:bodyPr>
          <a:lstStyle/>
          <a:p>
            <a:endParaRPr lang="en-US"/>
          </a:p>
        </p:txBody>
      </p:sp>
      <p:sp>
        <p:nvSpPr>
          <p:cNvPr id="57352" name="Freeform 12"/>
          <p:cNvSpPr>
            <a:spLocks/>
          </p:cNvSpPr>
          <p:nvPr/>
        </p:nvSpPr>
        <p:spPr bwMode="auto">
          <a:xfrm>
            <a:off x="6953250" y="2838450"/>
            <a:ext cx="1944688" cy="2592388"/>
          </a:xfrm>
          <a:custGeom>
            <a:avLst/>
            <a:gdLst>
              <a:gd name="T0" fmla="*/ 1225 w 1225"/>
              <a:gd name="T1" fmla="*/ 204 h 1633"/>
              <a:gd name="T2" fmla="*/ 1225 w 1225"/>
              <a:gd name="T3" fmla="*/ 0 h 1633"/>
              <a:gd name="T4" fmla="*/ 1225 w 1225"/>
              <a:gd name="T5" fmla="*/ 0 h 1633"/>
              <a:gd name="T6" fmla="*/ 0 w 1225"/>
              <a:gd name="T7" fmla="*/ 0 h 1633"/>
              <a:gd name="T8" fmla="*/ 0 w 1225"/>
              <a:gd name="T9" fmla="*/ 0 h 1633"/>
              <a:gd name="T10" fmla="*/ 0 w 1225"/>
              <a:gd name="T11" fmla="*/ 1633 h 1633"/>
              <a:gd name="T12" fmla="*/ 0 w 1225"/>
              <a:gd name="T13" fmla="*/ 1633 h 1633"/>
              <a:gd name="T14" fmla="*/ 306 w 1225"/>
              <a:gd name="T15" fmla="*/ 1633 h 1633"/>
              <a:gd name="T16" fmla="*/ 408 w 1225"/>
              <a:gd name="T17" fmla="*/ 1179 h 1633"/>
              <a:gd name="T18" fmla="*/ 408 w 1225"/>
              <a:gd name="T19" fmla="*/ 1179 h 1633"/>
              <a:gd name="T20" fmla="*/ 476 w 1225"/>
              <a:gd name="T21" fmla="*/ 998 h 1633"/>
              <a:gd name="T22" fmla="*/ 476 w 1225"/>
              <a:gd name="T23" fmla="*/ 998 h 1633"/>
              <a:gd name="T24" fmla="*/ 544 w 1225"/>
              <a:gd name="T25" fmla="*/ 839 h 1633"/>
              <a:gd name="T26" fmla="*/ 544 w 1225"/>
              <a:gd name="T27" fmla="*/ 839 h 1633"/>
              <a:gd name="T28" fmla="*/ 624 w 1225"/>
              <a:gd name="T29" fmla="*/ 703 h 1633"/>
              <a:gd name="T30" fmla="*/ 624 w 1225"/>
              <a:gd name="T31" fmla="*/ 703 h 1633"/>
              <a:gd name="T32" fmla="*/ 703 w 1225"/>
              <a:gd name="T33" fmla="*/ 590 h 1633"/>
              <a:gd name="T34" fmla="*/ 703 w 1225"/>
              <a:gd name="T35" fmla="*/ 590 h 1633"/>
              <a:gd name="T36" fmla="*/ 851 w 1225"/>
              <a:gd name="T37" fmla="*/ 408 h 1633"/>
              <a:gd name="T38" fmla="*/ 851 w 1225"/>
              <a:gd name="T39" fmla="*/ 408 h 1633"/>
              <a:gd name="T40" fmla="*/ 998 w 1225"/>
              <a:gd name="T41" fmla="*/ 295 h 1633"/>
              <a:gd name="T42" fmla="*/ 998 w 1225"/>
              <a:gd name="T43" fmla="*/ 295 h 1633"/>
              <a:gd name="T44" fmla="*/ 1111 w 1225"/>
              <a:gd name="T45" fmla="*/ 238 h 1633"/>
              <a:gd name="T46" fmla="*/ 1111 w 1225"/>
              <a:gd name="T47" fmla="*/ 238 h 1633"/>
              <a:gd name="T48" fmla="*/ 1157 w 1225"/>
              <a:gd name="T49" fmla="*/ 215 h 1633"/>
              <a:gd name="T50" fmla="*/ 1157 w 1225"/>
              <a:gd name="T51" fmla="*/ 215 h 1633"/>
              <a:gd name="T52" fmla="*/ 1191 w 1225"/>
              <a:gd name="T53" fmla="*/ 215 h 1633"/>
              <a:gd name="T54" fmla="*/ 1191 w 1225"/>
              <a:gd name="T55" fmla="*/ 215 h 1633"/>
              <a:gd name="T56" fmla="*/ 1225 w 1225"/>
              <a:gd name="T57" fmla="*/ 204 h 163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25"/>
              <a:gd name="T88" fmla="*/ 0 h 1633"/>
              <a:gd name="T89" fmla="*/ 1225 w 1225"/>
              <a:gd name="T90" fmla="*/ 1633 h 163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25" h="1633">
                <a:moveTo>
                  <a:pt x="1225" y="204"/>
                </a:moveTo>
                <a:lnTo>
                  <a:pt x="1225" y="0"/>
                </a:lnTo>
                <a:lnTo>
                  <a:pt x="0" y="0"/>
                </a:lnTo>
                <a:lnTo>
                  <a:pt x="0" y="1633"/>
                </a:lnTo>
                <a:lnTo>
                  <a:pt x="306" y="1633"/>
                </a:lnTo>
                <a:lnTo>
                  <a:pt x="408" y="1179"/>
                </a:lnTo>
                <a:lnTo>
                  <a:pt x="476" y="998"/>
                </a:lnTo>
                <a:lnTo>
                  <a:pt x="544" y="839"/>
                </a:lnTo>
                <a:lnTo>
                  <a:pt x="624" y="703"/>
                </a:lnTo>
                <a:lnTo>
                  <a:pt x="703" y="590"/>
                </a:lnTo>
                <a:lnTo>
                  <a:pt x="851" y="408"/>
                </a:lnTo>
                <a:lnTo>
                  <a:pt x="998" y="295"/>
                </a:lnTo>
                <a:lnTo>
                  <a:pt x="1111" y="238"/>
                </a:lnTo>
                <a:lnTo>
                  <a:pt x="1157" y="215"/>
                </a:lnTo>
                <a:lnTo>
                  <a:pt x="1191" y="215"/>
                </a:lnTo>
                <a:lnTo>
                  <a:pt x="1225" y="204"/>
                </a:lnTo>
                <a:close/>
              </a:path>
            </a:pathLst>
          </a:custGeom>
          <a:solidFill>
            <a:schemeClr val="accent2"/>
          </a:solidFill>
          <a:ln w="17463">
            <a:solidFill>
              <a:srgbClr val="000000"/>
            </a:solidFill>
            <a:round/>
            <a:headEnd/>
            <a:tailEnd/>
          </a:ln>
        </p:spPr>
        <p:txBody>
          <a:bodyPr>
            <a:prstTxWarp prst="textNoShape">
              <a:avLst/>
            </a:prstTxWarp>
          </a:bodyPr>
          <a:lstStyle/>
          <a:p>
            <a:endParaRPr lang="en-US"/>
          </a:p>
        </p:txBody>
      </p:sp>
      <p:sp>
        <p:nvSpPr>
          <p:cNvPr id="57353" name="Line 13"/>
          <p:cNvSpPr>
            <a:spLocks noChangeShapeType="1"/>
          </p:cNvSpPr>
          <p:nvPr/>
        </p:nvSpPr>
        <p:spPr bwMode="auto">
          <a:xfrm>
            <a:off x="6935788" y="4116388"/>
            <a:ext cx="900112" cy="1587"/>
          </a:xfrm>
          <a:prstGeom prst="line">
            <a:avLst/>
          </a:prstGeom>
          <a:noFill/>
          <a:ln w="17463">
            <a:solidFill>
              <a:srgbClr val="000000"/>
            </a:solidFill>
            <a:round/>
            <a:headEnd/>
            <a:tailEnd/>
          </a:ln>
        </p:spPr>
        <p:txBody>
          <a:bodyPr>
            <a:prstTxWarp prst="textNoShape">
              <a:avLst/>
            </a:prstTxWarp>
          </a:bodyPr>
          <a:lstStyle/>
          <a:p>
            <a:endParaRPr lang="en-US"/>
          </a:p>
        </p:txBody>
      </p:sp>
      <p:sp>
        <p:nvSpPr>
          <p:cNvPr id="57354" name="Rectangle 14"/>
          <p:cNvSpPr>
            <a:spLocks noChangeArrowheads="1"/>
          </p:cNvSpPr>
          <p:nvPr/>
        </p:nvSpPr>
        <p:spPr bwMode="auto">
          <a:xfrm>
            <a:off x="1724025" y="3008313"/>
            <a:ext cx="2711450" cy="258762"/>
          </a:xfrm>
          <a:prstGeom prst="rect">
            <a:avLst/>
          </a:prstGeom>
          <a:noFill/>
          <a:ln w="9525">
            <a:noFill/>
            <a:miter lim="800000"/>
            <a:headEnd/>
            <a:tailEnd/>
          </a:ln>
        </p:spPr>
        <p:txBody>
          <a:bodyPr wrap="none" lIns="0" tIns="0" rIns="0" bIns="0">
            <a:prstTxWarp prst="textNoShape">
              <a:avLst/>
            </a:prstTxWarp>
            <a:spAutoFit/>
          </a:bodyPr>
          <a:lstStyle/>
          <a:p>
            <a:r>
              <a:rPr lang="en-US" sz="1700">
                <a:solidFill>
                  <a:srgbClr val="000000"/>
                </a:solidFill>
                <a:latin typeface="Trebuchet MS" pitchFamily="-109" charset="0"/>
              </a:rPr>
              <a:t>Cognitive skills (know what)</a:t>
            </a:r>
            <a:endParaRPr lang="en-US"/>
          </a:p>
        </p:txBody>
      </p:sp>
      <p:sp>
        <p:nvSpPr>
          <p:cNvPr id="57355" name="Rectangle 15"/>
          <p:cNvSpPr>
            <a:spLocks noChangeArrowheads="1"/>
          </p:cNvSpPr>
          <p:nvPr/>
        </p:nvSpPr>
        <p:spPr bwMode="auto">
          <a:xfrm>
            <a:off x="762000" y="2438400"/>
            <a:ext cx="1662113" cy="258763"/>
          </a:xfrm>
          <a:prstGeom prst="rect">
            <a:avLst/>
          </a:prstGeom>
          <a:noFill/>
          <a:ln w="9525">
            <a:noFill/>
            <a:miter lim="800000"/>
            <a:headEnd/>
            <a:tailEnd/>
          </a:ln>
        </p:spPr>
        <p:txBody>
          <a:bodyPr wrap="none" lIns="0" tIns="0" rIns="0" bIns="0">
            <a:prstTxWarp prst="textNoShape">
              <a:avLst/>
            </a:prstTxWarp>
            <a:spAutoFit/>
          </a:bodyPr>
          <a:lstStyle/>
          <a:p>
            <a:r>
              <a:rPr lang="en-US" sz="1700">
                <a:solidFill>
                  <a:srgbClr val="000000"/>
                </a:solidFill>
                <a:latin typeface="Trebuchet MS" pitchFamily="-109" charset="0"/>
              </a:rPr>
              <a:t>Value to the firm</a:t>
            </a:r>
            <a:endParaRPr lang="en-US"/>
          </a:p>
        </p:txBody>
      </p:sp>
      <p:sp>
        <p:nvSpPr>
          <p:cNvPr id="57356" name="Rectangle 16"/>
          <p:cNvSpPr>
            <a:spLocks noChangeArrowheads="1"/>
          </p:cNvSpPr>
          <p:nvPr/>
        </p:nvSpPr>
        <p:spPr bwMode="auto">
          <a:xfrm>
            <a:off x="1957388" y="3619500"/>
            <a:ext cx="2654300" cy="258763"/>
          </a:xfrm>
          <a:prstGeom prst="rect">
            <a:avLst/>
          </a:prstGeom>
          <a:noFill/>
          <a:ln w="9525">
            <a:noFill/>
            <a:miter lim="800000"/>
            <a:headEnd/>
            <a:tailEnd/>
          </a:ln>
        </p:spPr>
        <p:txBody>
          <a:bodyPr wrap="none" lIns="0" tIns="0" rIns="0" bIns="0">
            <a:prstTxWarp prst="textNoShape">
              <a:avLst/>
            </a:prstTxWarp>
            <a:spAutoFit/>
          </a:bodyPr>
          <a:lstStyle/>
          <a:p>
            <a:r>
              <a:rPr lang="en-US" sz="1700">
                <a:solidFill>
                  <a:srgbClr val="000000"/>
                </a:solidFill>
                <a:latin typeface="Trebuchet MS" pitchFamily="-109" charset="0"/>
              </a:rPr>
              <a:t>Advanced skills (know how)</a:t>
            </a:r>
            <a:endParaRPr lang="en-US"/>
          </a:p>
        </p:txBody>
      </p:sp>
      <p:sp>
        <p:nvSpPr>
          <p:cNvPr id="57357" name="Rectangle 17"/>
          <p:cNvSpPr>
            <a:spLocks noChangeArrowheads="1"/>
          </p:cNvSpPr>
          <p:nvPr/>
        </p:nvSpPr>
        <p:spPr bwMode="auto">
          <a:xfrm>
            <a:off x="2300288" y="4286250"/>
            <a:ext cx="3292475" cy="258763"/>
          </a:xfrm>
          <a:prstGeom prst="rect">
            <a:avLst/>
          </a:prstGeom>
          <a:noFill/>
          <a:ln w="9525">
            <a:noFill/>
            <a:miter lim="800000"/>
            <a:headEnd/>
            <a:tailEnd/>
          </a:ln>
        </p:spPr>
        <p:txBody>
          <a:bodyPr wrap="none" lIns="0" tIns="0" rIns="0" bIns="0">
            <a:prstTxWarp prst="textNoShape">
              <a:avLst/>
            </a:prstTxWarp>
            <a:spAutoFit/>
          </a:bodyPr>
          <a:lstStyle/>
          <a:p>
            <a:r>
              <a:rPr lang="en-US" sz="1700">
                <a:solidFill>
                  <a:srgbClr val="000000"/>
                </a:solidFill>
                <a:latin typeface="Trebuchet MS" pitchFamily="-109" charset="0"/>
              </a:rPr>
              <a:t>System understanding (know why)</a:t>
            </a:r>
            <a:endParaRPr lang="en-US"/>
          </a:p>
        </p:txBody>
      </p:sp>
      <p:sp>
        <p:nvSpPr>
          <p:cNvPr id="57358" name="Rectangle 18"/>
          <p:cNvSpPr>
            <a:spLocks noChangeArrowheads="1"/>
          </p:cNvSpPr>
          <p:nvPr/>
        </p:nvSpPr>
        <p:spPr bwMode="auto">
          <a:xfrm>
            <a:off x="3254375" y="4916488"/>
            <a:ext cx="3048000" cy="258762"/>
          </a:xfrm>
          <a:prstGeom prst="rect">
            <a:avLst/>
          </a:prstGeom>
          <a:noFill/>
          <a:ln w="9525">
            <a:noFill/>
            <a:miter lim="800000"/>
            <a:headEnd/>
            <a:tailEnd/>
          </a:ln>
        </p:spPr>
        <p:txBody>
          <a:bodyPr wrap="none" lIns="0" tIns="0" rIns="0" bIns="0">
            <a:prstTxWarp prst="textNoShape">
              <a:avLst/>
            </a:prstTxWarp>
            <a:spAutoFit/>
          </a:bodyPr>
          <a:lstStyle/>
          <a:p>
            <a:r>
              <a:rPr lang="en-US" sz="1700">
                <a:solidFill>
                  <a:srgbClr val="000000"/>
                </a:solidFill>
                <a:latin typeface="Trebuchet MS" pitchFamily="-109" charset="0"/>
              </a:rPr>
              <a:t>Motivated creativity (care why)</a:t>
            </a:r>
            <a:endParaRPr lang="en-US"/>
          </a:p>
        </p:txBody>
      </p:sp>
      <p:sp>
        <p:nvSpPr>
          <p:cNvPr id="57359" name="Rectangle 19"/>
          <p:cNvSpPr>
            <a:spLocks noChangeArrowheads="1"/>
          </p:cNvSpPr>
          <p:nvPr/>
        </p:nvSpPr>
        <p:spPr bwMode="auto">
          <a:xfrm>
            <a:off x="6934200" y="2362200"/>
            <a:ext cx="2024063" cy="258763"/>
          </a:xfrm>
          <a:prstGeom prst="rect">
            <a:avLst/>
          </a:prstGeom>
          <a:noFill/>
          <a:ln w="9525">
            <a:noFill/>
            <a:miter lim="800000"/>
            <a:headEnd/>
            <a:tailEnd/>
          </a:ln>
        </p:spPr>
        <p:txBody>
          <a:bodyPr wrap="none" lIns="0" tIns="0" rIns="0" bIns="0">
            <a:prstTxWarp prst="textNoShape">
              <a:avLst/>
            </a:prstTxWarp>
            <a:spAutoFit/>
          </a:bodyPr>
          <a:lstStyle/>
          <a:p>
            <a:r>
              <a:rPr lang="en-US" sz="1700">
                <a:solidFill>
                  <a:srgbClr val="000000"/>
                </a:solidFill>
                <a:latin typeface="Trebuchet MS" pitchFamily="-109" charset="0"/>
              </a:rPr>
              <a:t>Training expenditure</a:t>
            </a:r>
            <a:endParaRPr lang="en-US"/>
          </a:p>
        </p:txBody>
      </p:sp>
      <p:sp>
        <p:nvSpPr>
          <p:cNvPr id="57360" name="Line 10"/>
          <p:cNvSpPr>
            <a:spLocks noChangeShapeType="1"/>
          </p:cNvSpPr>
          <p:nvPr/>
        </p:nvSpPr>
        <p:spPr bwMode="auto">
          <a:xfrm>
            <a:off x="6953250" y="4800600"/>
            <a:ext cx="630238" cy="1588"/>
          </a:xfrm>
          <a:prstGeom prst="line">
            <a:avLst/>
          </a:prstGeom>
          <a:noFill/>
          <a:ln w="17463">
            <a:solidFill>
              <a:srgbClr val="000000"/>
            </a:solidFill>
            <a:round/>
            <a:headEnd/>
            <a:tailEnd/>
          </a:ln>
        </p:spPr>
        <p:txBody>
          <a:bodyPr>
            <a:prstTxWarp prst="textNoShape">
              <a:avLst/>
            </a:prstTxWarp>
          </a:bodyPr>
          <a:lstStyle/>
          <a:p>
            <a:endParaRPr lang="en-US"/>
          </a:p>
        </p:txBody>
      </p:sp>
      <p:sp>
        <p:nvSpPr>
          <p:cNvPr id="57361" name="Line 11"/>
          <p:cNvSpPr>
            <a:spLocks noChangeShapeType="1"/>
          </p:cNvSpPr>
          <p:nvPr/>
        </p:nvSpPr>
        <p:spPr bwMode="auto">
          <a:xfrm>
            <a:off x="6953250" y="3486150"/>
            <a:ext cx="1350963" cy="1588"/>
          </a:xfrm>
          <a:prstGeom prst="line">
            <a:avLst/>
          </a:prstGeom>
          <a:noFill/>
          <a:ln w="17463">
            <a:solidFill>
              <a:srgbClr val="000000"/>
            </a:solidFill>
            <a:round/>
            <a:headEnd/>
            <a:tailEnd/>
          </a:ln>
        </p:spPr>
        <p:txBody>
          <a:bodyPr>
            <a:prstTxWarp prst="textNoShape">
              <a:avLst/>
            </a:prstTxWarp>
          </a:bodyPr>
          <a:lstStyle/>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pPr eaLnBrk="1" hangingPunct="1"/>
            <a:r>
              <a:rPr lang="en-US"/>
              <a:t>Types of knowledge</a:t>
            </a:r>
          </a:p>
        </p:txBody>
      </p:sp>
      <p:sp>
        <p:nvSpPr>
          <p:cNvPr id="58372" name="Rectangle 3"/>
          <p:cNvSpPr>
            <a:spLocks noGrp="1" noChangeArrowheads="1"/>
          </p:cNvSpPr>
          <p:nvPr>
            <p:ph idx="1"/>
          </p:nvPr>
        </p:nvSpPr>
        <p:spPr>
          <a:xfrm>
            <a:off x="1374775" y="2209800"/>
            <a:ext cx="7769225" cy="4113213"/>
          </a:xfrm>
        </p:spPr>
        <p:txBody>
          <a:bodyPr/>
          <a:lstStyle/>
          <a:p>
            <a:pPr eaLnBrk="1" hangingPunct="1"/>
            <a:r>
              <a:rPr lang="en-US"/>
              <a:t>Explicit</a:t>
            </a:r>
          </a:p>
          <a:p>
            <a:pPr lvl="1" eaLnBrk="1" hangingPunct="1"/>
            <a:r>
              <a:rPr lang="en-US">
                <a:ea typeface="ＭＳ Ｐゴシック" pitchFamily="-109" charset="-128"/>
              </a:rPr>
              <a:t>Codified and </a:t>
            </a:r>
            <a:r>
              <a:rPr lang="en-US" sz="3200">
                <a:ea typeface="ＭＳ Ｐゴシック" pitchFamily="-109" charset="-128"/>
              </a:rPr>
              <a:t>transferable</a:t>
            </a:r>
            <a:endParaRPr lang="en-US">
              <a:ea typeface="ＭＳ Ｐゴシック" pitchFamily="-109" charset="-128"/>
            </a:endParaRPr>
          </a:p>
          <a:p>
            <a:pPr eaLnBrk="1" hangingPunct="1"/>
            <a:r>
              <a:rPr lang="en-US"/>
              <a:t>Tacit</a:t>
            </a:r>
          </a:p>
          <a:p>
            <a:pPr lvl="1" eaLnBrk="1" hangingPunct="1"/>
            <a:r>
              <a:rPr lang="en-US">
                <a:ea typeface="ＭＳ Ｐゴシック" pitchFamily="-109" charset="-128"/>
              </a:rPr>
              <a:t>Personal, experience, judgment</a:t>
            </a:r>
          </a:p>
          <a:p>
            <a:pPr lvl="1" eaLnBrk="1" hangingPunct="1"/>
            <a:r>
              <a:rPr lang="en-US">
                <a:ea typeface="ＭＳ Ｐゴシック" pitchFamily="-109" charset="-128"/>
              </a:rPr>
              <a:t>Difficult to codify</a:t>
            </a:r>
          </a:p>
          <a:p>
            <a:pPr lvl="1" eaLnBrk="1" hangingPunct="1"/>
            <a:r>
              <a:rPr lang="en-US">
                <a:ea typeface="ＭＳ Ｐゴシック" pitchFamily="-109" charset="-128"/>
              </a:rPr>
              <a:t>Difficult to transfer</a:t>
            </a:r>
          </a:p>
        </p:txBody>
      </p:sp>
      <p:sp>
        <p:nvSpPr>
          <p:cNvPr id="58370" name="Slide Number Placeholder 5"/>
          <p:cNvSpPr>
            <a:spLocks noGrp="1"/>
          </p:cNvSpPr>
          <p:nvPr>
            <p:ph type="sldNum" sz="quarter" idx="12"/>
          </p:nvPr>
        </p:nvSpPr>
        <p:spPr>
          <a:noFill/>
        </p:spPr>
        <p:txBody>
          <a:bodyPr/>
          <a:lstStyle/>
          <a:p>
            <a:fld id="{AA70EE68-27AE-EB4F-9293-557D44B970D5}" type="slidenum">
              <a:rPr lang="en-US" smtClean="0">
                <a:latin typeface="Arial" pitchFamily="-109" charset="0"/>
              </a:rPr>
              <a:pPr/>
              <a:t>39</a:t>
            </a:fld>
            <a:endParaRPr lang="en-US" smtClean="0">
              <a:latin typeface="Arial" pitchFamily="-109"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What changes have you observed that indicate a shift in the dominant logic </a:t>
            </a:r>
            <a:r>
              <a:rPr lang="en-US" smtClean="0"/>
              <a:t>towards sustainability?</a:t>
            </a:r>
            <a:endParaRPr lang="en-US" dirty="0"/>
          </a:p>
        </p:txBody>
      </p:sp>
      <p:sp>
        <p:nvSpPr>
          <p:cNvPr id="4" name="Slide Number Placeholder 3"/>
          <p:cNvSpPr>
            <a:spLocks noGrp="1"/>
          </p:cNvSpPr>
          <p:nvPr>
            <p:ph type="sldNum" sz="quarter" idx="12"/>
          </p:nvPr>
        </p:nvSpPr>
        <p:spPr/>
        <p:txBody>
          <a:bodyPr/>
          <a:lstStyle/>
          <a:p>
            <a:pPr>
              <a:defRPr/>
            </a:pPr>
            <a:fld id="{DCBA618D-CF74-754B-BC6D-97B5510C4E5D}" type="slidenum">
              <a:rPr lang="en-US" smtClean="0"/>
              <a:pPr>
                <a:defRPr/>
              </a:pPr>
              <a:t>4</a:t>
            </a:fld>
            <a:endParaRPr lang="en-US"/>
          </a:p>
        </p:txBody>
      </p:sp>
    </p:spTree>
    <p:extLst>
      <p:ext uri="{BB962C8B-B14F-4D97-AF65-F5344CB8AC3E}">
        <p14:creationId xmlns:p14="http://schemas.microsoft.com/office/powerpoint/2010/main" val="2564095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p:txBody>
          <a:bodyPr/>
          <a:lstStyle/>
          <a:p>
            <a:pPr eaLnBrk="1" hangingPunct="1"/>
            <a:r>
              <a:rPr lang="en-US"/>
              <a:t>Conclusion</a:t>
            </a:r>
          </a:p>
        </p:txBody>
      </p:sp>
      <p:sp>
        <p:nvSpPr>
          <p:cNvPr id="59396" name="Rectangle 3"/>
          <p:cNvSpPr>
            <a:spLocks noGrp="1" noChangeArrowheads="1"/>
          </p:cNvSpPr>
          <p:nvPr>
            <p:ph idx="1"/>
          </p:nvPr>
        </p:nvSpPr>
        <p:spPr/>
        <p:txBody>
          <a:bodyPr/>
          <a:lstStyle/>
          <a:p>
            <a:pPr eaLnBrk="1" hangingPunct="1">
              <a:lnSpc>
                <a:spcPct val="90000"/>
              </a:lnSpc>
            </a:pPr>
            <a:r>
              <a:rPr lang="en-US"/>
              <a:t>We are about</a:t>
            </a:r>
            <a:r>
              <a:rPr lang="en-US" smtClean="0"/>
              <a:t> 60 </a:t>
            </a:r>
            <a:r>
              <a:rPr lang="en-US"/>
              <a:t>years into the information age</a:t>
            </a:r>
          </a:p>
          <a:p>
            <a:pPr eaLnBrk="1" hangingPunct="1">
              <a:lnSpc>
                <a:spcPct val="90000"/>
              </a:lnSpc>
            </a:pPr>
            <a:r>
              <a:rPr lang="en-US"/>
              <a:t>Information-based organizations are the growth engines of advanced economies</a:t>
            </a:r>
          </a:p>
          <a:p>
            <a:pPr eaLnBrk="1" hangingPunct="1">
              <a:lnSpc>
                <a:spcPct val="90000"/>
              </a:lnSpc>
            </a:pPr>
            <a:r>
              <a:rPr lang="en-US"/>
              <a:t>Everyone needs information systems skills</a:t>
            </a:r>
          </a:p>
          <a:p>
            <a:pPr eaLnBrk="1" hangingPunct="1">
              <a:lnSpc>
                <a:spcPct val="90000"/>
              </a:lnSpc>
            </a:pPr>
            <a:endParaRPr lang="en-US"/>
          </a:p>
        </p:txBody>
      </p:sp>
      <p:sp>
        <p:nvSpPr>
          <p:cNvPr id="59394" name="Slide Number Placeholder 5"/>
          <p:cNvSpPr>
            <a:spLocks noGrp="1"/>
          </p:cNvSpPr>
          <p:nvPr>
            <p:ph type="sldNum" sz="quarter" idx="12"/>
          </p:nvPr>
        </p:nvSpPr>
        <p:spPr>
          <a:noFill/>
        </p:spPr>
        <p:txBody>
          <a:bodyPr/>
          <a:lstStyle/>
          <a:p>
            <a:fld id="{4A00CB44-6060-EF42-BD25-BAFD86E91A8E}" type="slidenum">
              <a:rPr lang="en-US" smtClean="0">
                <a:latin typeface="Arial" pitchFamily="-109" charset="0"/>
              </a:rPr>
              <a:pPr/>
              <a:t>40</a:t>
            </a:fld>
            <a:endParaRPr lang="en-US" smtClean="0">
              <a:latin typeface="Arial" pitchFamily="-109"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noFill/>
        </p:spPr>
        <p:txBody>
          <a:bodyPr lIns="92075" tIns="46038" rIns="92075" bIns="46038" anchor="ctr"/>
          <a:lstStyle/>
          <a:p>
            <a:pPr eaLnBrk="1" hangingPunct="1"/>
            <a:r>
              <a:rPr lang="en-US" dirty="0" smtClean="0"/>
              <a:t>Wealth creation</a:t>
            </a:r>
            <a:endParaRPr lang="en-US" dirty="0"/>
          </a:p>
        </p:txBody>
      </p:sp>
      <p:sp>
        <p:nvSpPr>
          <p:cNvPr id="22530" name="Slide Number Placeholder 5"/>
          <p:cNvSpPr>
            <a:spLocks noGrp="1"/>
          </p:cNvSpPr>
          <p:nvPr>
            <p:ph type="sldNum" sz="quarter" idx="12"/>
          </p:nvPr>
        </p:nvSpPr>
        <p:spPr>
          <a:noFill/>
        </p:spPr>
        <p:txBody>
          <a:bodyPr/>
          <a:lstStyle/>
          <a:p>
            <a:fld id="{12B28168-4425-254C-A2C5-23971B3590CF}" type="slidenum">
              <a:rPr lang="en-US" smtClean="0">
                <a:latin typeface="Arial" pitchFamily="-109" charset="0"/>
              </a:rPr>
              <a:pPr/>
              <a:t>5</a:t>
            </a:fld>
            <a:endParaRPr lang="en-US" smtClean="0">
              <a:latin typeface="Arial" pitchFamily="-109" charset="0"/>
            </a:endParaRPr>
          </a:p>
        </p:txBody>
      </p:sp>
      <p:graphicFrame>
        <p:nvGraphicFramePr>
          <p:cNvPr id="12347" name="Group 59"/>
          <p:cNvGraphicFramePr>
            <a:graphicFrameLocks noGrp="1"/>
          </p:cNvGraphicFramePr>
          <p:nvPr/>
        </p:nvGraphicFramePr>
        <p:xfrm>
          <a:off x="1524000" y="2438400"/>
          <a:ext cx="6400800" cy="3200400"/>
        </p:xfrm>
        <a:graphic>
          <a:graphicData uri="http://schemas.openxmlformats.org/drawingml/2006/table">
            <a:tbl>
              <a:tblPr/>
              <a:tblGrid>
                <a:gridCol w="3521075"/>
                <a:gridCol w="2879725"/>
              </a:tblGrid>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rebuchet MS" charset="0"/>
                        </a:rPr>
                        <a:t>Old wealth</a:t>
                      </a:r>
                      <a:endParaRPr kumimoji="0" lang="en-US" sz="2800" b="1" i="0" u="none" strike="noStrike" cap="none" normalizeH="0" baseline="0">
                        <a:ln>
                          <a:noFill/>
                        </a:ln>
                        <a:solidFill>
                          <a:schemeClr val="tx1"/>
                        </a:solidFill>
                        <a:effectLst/>
                        <a:latin typeface="Georgia"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rebuchet MS" charset="0"/>
                        </a:rPr>
                        <a:t>New wealth</a:t>
                      </a:r>
                      <a:endParaRPr kumimoji="0" lang="en-US" sz="2800" b="1"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60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rebuchet MS" charset="0"/>
                        </a:rPr>
                        <a:t>Military</a:t>
                      </a:r>
                      <a:endParaRPr kumimoji="0" lang="en-US" sz="2800" b="0" i="0" u="none" strike="noStrike" cap="none" normalizeH="0" baseline="0">
                        <a:ln>
                          <a:noFill/>
                        </a:ln>
                        <a:solidFill>
                          <a:schemeClr val="tx1"/>
                        </a:solidFill>
                        <a:effectLst/>
                        <a:latin typeface="Georgia"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rebuchet MS" charset="0"/>
                        </a:rPr>
                        <a:t>Intelligence</a:t>
                      </a:r>
                      <a:endParaRPr kumimoji="0" lang="en-US" sz="28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666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rebuchet MS" charset="0"/>
                        </a:rPr>
                        <a:t>Natural resources</a:t>
                      </a:r>
                      <a:endParaRPr kumimoji="0" lang="en-US" sz="2800" b="0" i="0" u="none" strike="noStrike" cap="none" normalizeH="0" baseline="0">
                        <a:ln>
                          <a:noFill/>
                        </a:ln>
                        <a:solidFill>
                          <a:schemeClr val="tx1"/>
                        </a:solidFill>
                        <a:effectLst/>
                        <a:latin typeface="Georgia"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rebuchet MS" charset="0"/>
                        </a:rPr>
                        <a:t>Marketing</a:t>
                      </a:r>
                      <a:endParaRPr kumimoji="0" lang="en-US" sz="28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644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rebuchet MS" charset="0"/>
                        </a:rPr>
                        <a:t>Population</a:t>
                      </a:r>
                      <a:endParaRPr kumimoji="0" lang="en-US" sz="2800" b="0" i="0" u="none" strike="noStrike" cap="none" normalizeH="0" baseline="0">
                        <a:ln>
                          <a:noFill/>
                        </a:ln>
                        <a:solidFill>
                          <a:schemeClr val="tx1"/>
                        </a:solidFill>
                        <a:effectLst/>
                        <a:latin typeface="Georgia"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rebuchet MS" charset="0"/>
                        </a:rPr>
                        <a:t>Global reach</a:t>
                      </a:r>
                      <a:endParaRPr kumimoji="0" lang="en-US" sz="28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937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rebuchet MS" charset="0"/>
                        </a:rPr>
                        <a:t>Industry</a:t>
                      </a:r>
                      <a:endParaRPr kumimoji="0" lang="en-US" sz="2800" b="0" i="0" u="none" strike="noStrike" cap="none" normalizeH="0" baseline="0">
                        <a:ln>
                          <a:noFill/>
                        </a:ln>
                        <a:solidFill>
                          <a:schemeClr val="tx1"/>
                        </a:solidFill>
                        <a:effectLst/>
                        <a:latin typeface="Georgia"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rebuchet MS" charset="0"/>
                        </a:rPr>
                        <a:t>Education</a:t>
                      </a:r>
                      <a:endParaRPr kumimoji="0" lang="en-US" sz="2800" b="0" i="0" u="none" strike="noStrike" cap="none" normalizeH="0" baseline="0">
                        <a:ln>
                          <a:noFill/>
                        </a:ln>
                        <a:solidFill>
                          <a:schemeClr val="tx1"/>
                        </a:solidFill>
                        <a:effectLst/>
                        <a:latin typeface="Georgia"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a:noFill/>
        </p:spPr>
        <p:txBody>
          <a:bodyPr lIns="92075" tIns="46038" rIns="92075" bIns="46038" anchor="ctr"/>
          <a:lstStyle/>
          <a:p>
            <a:pPr eaLnBrk="1" hangingPunct="1"/>
            <a:r>
              <a:rPr lang="en-US"/>
              <a:t>The information age</a:t>
            </a:r>
          </a:p>
        </p:txBody>
      </p:sp>
      <p:sp>
        <p:nvSpPr>
          <p:cNvPr id="21509" name="Rectangle 3"/>
          <p:cNvSpPr>
            <a:spLocks noGrp="1" noChangeArrowheads="1"/>
          </p:cNvSpPr>
          <p:nvPr>
            <p:ph idx="1"/>
          </p:nvPr>
        </p:nvSpPr>
        <p:spPr>
          <a:noFill/>
        </p:spPr>
        <p:txBody>
          <a:bodyPr lIns="92075" tIns="46038" rIns="92075" bIns="46038"/>
          <a:lstStyle/>
          <a:p>
            <a:pPr eaLnBrk="1" hangingPunct="1"/>
            <a:r>
              <a:rPr lang="en-US"/>
              <a:t>Built on sand</a:t>
            </a:r>
          </a:p>
          <a:p>
            <a:pPr lvl="1" eaLnBrk="1" hangingPunct="1"/>
            <a:r>
              <a:rPr lang="en-US">
                <a:ea typeface="ＭＳ Ｐゴシック" pitchFamily="-109" charset="-128"/>
              </a:rPr>
              <a:t>Silicon chips</a:t>
            </a:r>
          </a:p>
          <a:p>
            <a:pPr lvl="1" eaLnBrk="1" hangingPunct="1"/>
            <a:r>
              <a:rPr lang="en-US">
                <a:ea typeface="ＭＳ Ｐゴシック" pitchFamily="-109" charset="-128"/>
              </a:rPr>
              <a:t>Fiber optics</a:t>
            </a:r>
          </a:p>
          <a:p>
            <a:pPr eaLnBrk="1" hangingPunct="1"/>
            <a:r>
              <a:rPr lang="en-US"/>
              <a:t>Borderless</a:t>
            </a:r>
          </a:p>
          <a:p>
            <a:pPr lvl="1" eaLnBrk="1" hangingPunct="1"/>
            <a:r>
              <a:rPr lang="en-US">
                <a:ea typeface="ＭＳ Ｐゴシック" pitchFamily="-109" charset="-128"/>
              </a:rPr>
              <a:t>A free flow of:</a:t>
            </a:r>
          </a:p>
        </p:txBody>
      </p:sp>
      <p:sp>
        <p:nvSpPr>
          <p:cNvPr id="21507" name="Slide Number Placeholder 5"/>
          <p:cNvSpPr>
            <a:spLocks noGrp="1"/>
          </p:cNvSpPr>
          <p:nvPr>
            <p:ph type="sldNum" sz="quarter" idx="12"/>
          </p:nvPr>
        </p:nvSpPr>
        <p:spPr>
          <a:noFill/>
        </p:spPr>
        <p:txBody>
          <a:bodyPr/>
          <a:lstStyle/>
          <a:p>
            <a:fld id="{4149BA94-CF08-8043-A21B-44F598E85C6A}" type="slidenum">
              <a:rPr lang="en-US" smtClean="0">
                <a:latin typeface="Arial" pitchFamily="-109" charset="0"/>
              </a:rPr>
              <a:pPr/>
              <a:t>6</a:t>
            </a:fld>
            <a:endParaRPr lang="en-US" smtClean="0">
              <a:latin typeface="Arial" pitchFamily="-109" charset="0"/>
            </a:endParaRPr>
          </a:p>
        </p:txBody>
      </p:sp>
      <p:graphicFrame>
        <p:nvGraphicFramePr>
          <p:cNvPr id="21506" name="Object 2"/>
          <p:cNvGraphicFramePr>
            <a:graphicFrameLocks/>
          </p:cNvGraphicFramePr>
          <p:nvPr/>
        </p:nvGraphicFramePr>
        <p:xfrm>
          <a:off x="1981200" y="4724400"/>
          <a:ext cx="4729163" cy="1560513"/>
        </p:xfrm>
        <a:graphic>
          <a:graphicData uri="http://schemas.openxmlformats.org/presentationml/2006/ole">
            <mc:AlternateContent xmlns:mc="http://schemas.openxmlformats.org/markup-compatibility/2006">
              <mc:Choice xmlns:v="urn:schemas-microsoft-com:vml" Requires="v">
                <p:oleObj spid="_x0000_s21544" name="Document" r:id="rId4" imgW="6235700" imgH="1397000" progId="Word.Document.8">
                  <p:embed/>
                </p:oleObj>
              </mc:Choice>
              <mc:Fallback>
                <p:oleObj name="Document" r:id="rId4" imgW="6235700" imgH="1397000" progId="Word.Document.8">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r="32472"/>
                      <a:stretch>
                        <a:fillRect/>
                      </a:stretch>
                    </p:blipFill>
                    <p:spPr bwMode="auto">
                      <a:xfrm>
                        <a:off x="1981200" y="4724400"/>
                        <a:ext cx="4729163" cy="1560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a:t>Eras of information systems</a:t>
            </a:r>
          </a:p>
        </p:txBody>
      </p:sp>
      <p:graphicFrame>
        <p:nvGraphicFramePr>
          <p:cNvPr id="51298" name="Group 98"/>
          <p:cNvGraphicFramePr>
            <a:graphicFrameLocks noGrp="1"/>
          </p:cNvGraphicFramePr>
          <p:nvPr>
            <p:ph type="tbl" idx="1"/>
          </p:nvPr>
        </p:nvGraphicFramePr>
        <p:xfrm>
          <a:off x="838200" y="2133600"/>
          <a:ext cx="7997825" cy="3229611"/>
        </p:xfrm>
        <a:graphic>
          <a:graphicData uri="http://schemas.openxmlformats.org/drawingml/2006/table">
            <a:tbl>
              <a:tblPr/>
              <a:tblGrid>
                <a:gridCol w="533400"/>
                <a:gridCol w="1905000"/>
                <a:gridCol w="2209800"/>
                <a:gridCol w="1600200"/>
                <a:gridCol w="1749425"/>
              </a:tblGrid>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Trebuchet MS" charset="0"/>
                        </a:rPr>
                        <a:t>Era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Trebuchet MS" charset="0"/>
                        </a:rPr>
                        <a:t>Focus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Trebuchet MS" charset="0"/>
                        </a:rPr>
                        <a:t>Period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Trebuchet MS" charset="0"/>
                        </a:rPr>
                        <a:t>Technology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Trebuchet MS" charset="0"/>
                        </a:rPr>
                        <a:t>Networks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793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rebuchet MS" charset="0"/>
                        </a:rPr>
                        <a:t>Take information work to the computer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1950s – mid-1970s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Batch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Few data networks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8588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Take information work to the employee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Mid-1970s – mid-1990s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Host/terminal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Spread of private networks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071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Take information work to the customer and other stakeholders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Mid-1990s - present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Browser/server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Trebuchet MS" charset="0"/>
                        </a:rPr>
                        <a:t>Public networks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
        <p:nvSpPr>
          <p:cNvPr id="23554" name="Slide Number Placeholder 5"/>
          <p:cNvSpPr>
            <a:spLocks noGrp="1"/>
          </p:cNvSpPr>
          <p:nvPr>
            <p:ph type="sldNum" sz="quarter" idx="12"/>
          </p:nvPr>
        </p:nvSpPr>
        <p:spPr>
          <a:noFill/>
        </p:spPr>
        <p:txBody>
          <a:bodyPr/>
          <a:lstStyle/>
          <a:p>
            <a:fld id="{53D7A9E7-BBDD-5340-AB95-7A545465FFD2}" type="slidenum">
              <a:rPr lang="en-US" smtClean="0">
                <a:latin typeface="Arial" pitchFamily="-109" charset="0"/>
              </a:rPr>
              <a:pPr/>
              <a:t>7</a:t>
            </a:fld>
            <a:endParaRPr lang="en-US" smtClean="0">
              <a:latin typeface="Arial" pitchFamily="-109"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1026"/>
          <p:cNvSpPr>
            <a:spLocks noGrp="1" noChangeArrowheads="1"/>
          </p:cNvSpPr>
          <p:nvPr>
            <p:ph type="title"/>
          </p:nvPr>
        </p:nvSpPr>
        <p:spPr/>
        <p:txBody>
          <a:bodyPr/>
          <a:lstStyle/>
          <a:p>
            <a:pPr eaLnBrk="1" hangingPunct="1"/>
            <a:r>
              <a:rPr lang="en-US"/>
              <a:t>How IS creates value</a:t>
            </a:r>
          </a:p>
        </p:txBody>
      </p:sp>
      <p:sp>
        <p:nvSpPr>
          <p:cNvPr id="24578" name="Slide Number Placeholder 5"/>
          <p:cNvSpPr>
            <a:spLocks noGrp="1"/>
          </p:cNvSpPr>
          <p:nvPr>
            <p:ph type="sldNum" sz="quarter" idx="12"/>
          </p:nvPr>
        </p:nvSpPr>
        <p:spPr>
          <a:noFill/>
        </p:spPr>
        <p:txBody>
          <a:bodyPr/>
          <a:lstStyle/>
          <a:p>
            <a:fld id="{5A34CCA1-8E27-C445-9D51-B035784C4DC6}" type="slidenum">
              <a:rPr lang="en-US" smtClean="0">
                <a:latin typeface="Arial" pitchFamily="-109" charset="0"/>
              </a:rPr>
              <a:pPr/>
              <a:t>8</a:t>
            </a:fld>
            <a:endParaRPr lang="en-US" smtClean="0">
              <a:latin typeface="Arial" pitchFamily="-109" charset="0"/>
            </a:endParaRPr>
          </a:p>
        </p:txBody>
      </p:sp>
      <p:graphicFrame>
        <p:nvGraphicFramePr>
          <p:cNvPr id="52278" name="Group 1078"/>
          <p:cNvGraphicFramePr>
            <a:graphicFrameLocks noGrp="1"/>
          </p:cNvGraphicFramePr>
          <p:nvPr>
            <p:extLst/>
          </p:nvPr>
        </p:nvGraphicFramePr>
        <p:xfrm>
          <a:off x="1143000" y="2038350"/>
          <a:ext cx="7391400" cy="1005840"/>
        </p:xfrm>
        <a:graphic>
          <a:graphicData uri="http://schemas.openxmlformats.org/drawingml/2006/table">
            <a:tbl>
              <a:tblPr/>
              <a:tblGrid>
                <a:gridCol w="1270000"/>
                <a:gridCol w="6121400"/>
              </a:tblGrid>
              <a:tr h="5524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Georgia" pitchFamily="-109" charset="0"/>
                        </a:rPr>
                        <a:t>Who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Georgia" pitchFamily="-109" charset="0"/>
                        </a:rPr>
                        <a:t>Every time an organization makes contact with a stakeholder, it has an opportunity to influence, inform, or transfer work to the stakeholder.</a:t>
                      </a:r>
                      <a:endParaRPr kumimoji="0" lang="en-US" sz="2000" b="0" i="0" u="none" strike="noStrike" cap="none" normalizeH="0" baseline="0" dirty="0">
                        <a:ln>
                          <a:noFill/>
                        </a:ln>
                        <a:solidFill>
                          <a:schemeClr val="tx1"/>
                        </a:solidFill>
                        <a:effectLst/>
                        <a:latin typeface="Trebuchet MS" pitchFamily="-10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pic>
        <p:nvPicPr>
          <p:cNvPr id="2" name="Picture 1" descr="Screen Shot 2014-08-19 at 4.52.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272094"/>
            <a:ext cx="7010400" cy="3204906"/>
          </a:xfrm>
          <a:prstGeom prst="rect">
            <a:avLst/>
          </a:prstGeom>
        </p:spPr>
      </p:pic>
    </p:spTree>
    <p:extLst>
      <p:ext uri="{BB962C8B-B14F-4D97-AF65-F5344CB8AC3E}">
        <p14:creationId xmlns:p14="http://schemas.microsoft.com/office/powerpoint/2010/main" val="6285803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1026"/>
          <p:cNvSpPr>
            <a:spLocks noGrp="1" noChangeArrowheads="1"/>
          </p:cNvSpPr>
          <p:nvPr>
            <p:ph type="title"/>
          </p:nvPr>
        </p:nvSpPr>
        <p:spPr/>
        <p:txBody>
          <a:bodyPr/>
          <a:lstStyle/>
          <a:p>
            <a:pPr eaLnBrk="1" hangingPunct="1"/>
            <a:r>
              <a:rPr lang="en-US"/>
              <a:t>How IS creates value</a:t>
            </a:r>
          </a:p>
        </p:txBody>
      </p:sp>
      <p:sp>
        <p:nvSpPr>
          <p:cNvPr id="24578" name="Slide Number Placeholder 5"/>
          <p:cNvSpPr>
            <a:spLocks noGrp="1"/>
          </p:cNvSpPr>
          <p:nvPr>
            <p:ph type="sldNum" sz="quarter" idx="12"/>
          </p:nvPr>
        </p:nvSpPr>
        <p:spPr>
          <a:noFill/>
        </p:spPr>
        <p:txBody>
          <a:bodyPr/>
          <a:lstStyle/>
          <a:p>
            <a:fld id="{5A34CCA1-8E27-C445-9D51-B035784C4DC6}" type="slidenum">
              <a:rPr lang="en-US" smtClean="0">
                <a:latin typeface="Arial" pitchFamily="-109" charset="0"/>
              </a:rPr>
              <a:pPr/>
              <a:t>9</a:t>
            </a:fld>
            <a:endParaRPr lang="en-US" smtClean="0">
              <a:latin typeface="Arial" pitchFamily="-109" charset="0"/>
            </a:endParaRPr>
          </a:p>
        </p:txBody>
      </p:sp>
      <p:graphicFrame>
        <p:nvGraphicFramePr>
          <p:cNvPr id="52278" name="Group 1078"/>
          <p:cNvGraphicFramePr>
            <a:graphicFrameLocks noGrp="1"/>
          </p:cNvGraphicFramePr>
          <p:nvPr>
            <p:extLst/>
          </p:nvPr>
        </p:nvGraphicFramePr>
        <p:xfrm>
          <a:off x="1143000" y="2038350"/>
          <a:ext cx="7391400" cy="1920240"/>
        </p:xfrm>
        <a:graphic>
          <a:graphicData uri="http://schemas.openxmlformats.org/drawingml/2006/table">
            <a:tbl>
              <a:tblPr/>
              <a:tblGrid>
                <a:gridCol w="1270000"/>
                <a:gridCol w="6121400"/>
              </a:tblGrid>
              <a:tr h="13557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Georgia" pitchFamily="-109" charset="0"/>
                        </a:rPr>
                        <a:t>How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Georgia" pitchFamily="-109" charset="0"/>
                        </a:rPr>
                        <a:t>How an organization reaches a stakeholder determines the potential success of the interaction. The higher the bandwidth of the connection, the richer the message, the greater the amount of information that can be conveyed, and the more information work that can be transferred. </a:t>
                      </a:r>
                      <a:endParaRPr kumimoji="0" lang="en-US" sz="2000" b="0" i="0" u="none" strike="noStrike" cap="none" normalizeH="0" baseline="0" dirty="0">
                        <a:ln>
                          <a:noFill/>
                        </a:ln>
                        <a:solidFill>
                          <a:schemeClr val="tx1"/>
                        </a:solidFill>
                        <a:effectLst/>
                        <a:latin typeface="Trebuchet MS" pitchFamily="-109"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pic>
        <p:nvPicPr>
          <p:cNvPr id="6" name="Steve Jobs Iconic Moments - Introduction Of The First iPad In 201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5400" y="4038600"/>
            <a:ext cx="4038600" cy="2271713"/>
          </a:xfrm>
          <a:prstGeom prst="rect">
            <a:avLst/>
          </a:prstGeom>
        </p:spPr>
      </p:pic>
      <p:pic>
        <p:nvPicPr>
          <p:cNvPr id="7" name="Picture 6" descr="Screen Shot 2014-08-19 at 8.25.1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6824" y="4114800"/>
            <a:ext cx="2066576" cy="2133600"/>
          </a:xfrm>
          <a:prstGeom prst="rect">
            <a:avLst/>
          </a:prstGeom>
        </p:spPr>
      </p:pic>
      <p:sp>
        <p:nvSpPr>
          <p:cNvPr id="12" name="Rectangle 3"/>
          <p:cNvSpPr>
            <a:spLocks noGrp="1" noChangeArrowheads="1"/>
          </p:cNvSpPr>
          <p:nvPr>
            <p:ph idx="1"/>
          </p:nvPr>
        </p:nvSpPr>
        <p:spPr>
          <a:xfrm>
            <a:off x="2667000" y="6235700"/>
            <a:ext cx="1143000" cy="622300"/>
          </a:xfrm>
          <a:noFill/>
        </p:spPr>
        <p:txBody>
          <a:bodyPr lIns="92075" tIns="46038" rIns="92075" bIns="46038"/>
          <a:lstStyle/>
          <a:p>
            <a:pPr marL="0" indent="0" eaLnBrk="1" hangingPunct="1">
              <a:buNone/>
            </a:pPr>
            <a:r>
              <a:rPr lang="en-US" sz="2800" dirty="0" smtClean="0"/>
              <a:t>Video	</a:t>
            </a:r>
            <a:endParaRPr lang="en-US" sz="2800" dirty="0"/>
          </a:p>
        </p:txBody>
      </p:sp>
      <p:sp>
        <p:nvSpPr>
          <p:cNvPr id="13" name="Rectangle 3"/>
          <p:cNvSpPr txBox="1">
            <a:spLocks noChangeArrowheads="1"/>
          </p:cNvSpPr>
          <p:nvPr/>
        </p:nvSpPr>
        <p:spPr bwMode="auto">
          <a:xfrm>
            <a:off x="6629400" y="6235700"/>
            <a:ext cx="1143000" cy="6223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Blip>
                <a:blip r:embed="rId6"/>
              </a:buBlip>
              <a:defRPr sz="3200">
                <a:solidFill>
                  <a:schemeClr val="tx1"/>
                </a:solidFill>
                <a:latin typeface="+mn-lt"/>
                <a:ea typeface="ＭＳ Ｐゴシック" pitchFamily="-109" charset="-128"/>
                <a:cs typeface="ＭＳ Ｐゴシック" pitchFamily="-109" charset="-128"/>
              </a:defRPr>
            </a:lvl1pPr>
            <a:lvl2pPr marL="742950" indent="-285750" algn="l" rtl="0" eaLnBrk="0" fontAlgn="base" hangingPunct="0">
              <a:spcBef>
                <a:spcPct val="20000"/>
              </a:spcBef>
              <a:spcAft>
                <a:spcPct val="0"/>
              </a:spcAft>
              <a:buClr>
                <a:schemeClr val="accent2"/>
              </a:buClr>
              <a:buFont typeface="Wingdings" pitchFamily="-109" charset="2"/>
              <a:buBlip>
                <a:blip r:embed="rId7"/>
              </a:buBlip>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Font typeface="Wingdings" pitchFamily="-109" charset="2"/>
              <a:buChar char="s"/>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Font typeface="Wingdings" pitchFamily="-109" charset="2"/>
              <a:buChar char="s"/>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tx2"/>
              </a:buClr>
              <a:buFont typeface="Wingdings" charset="2"/>
              <a:buChar char="s"/>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tx2"/>
              </a:buClr>
              <a:buFont typeface="Wingdings" charset="2"/>
              <a:buChar char="s"/>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tx2"/>
              </a:buClr>
              <a:buFont typeface="Wingdings" charset="2"/>
              <a:buChar char="s"/>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tx2"/>
              </a:buClr>
              <a:buFont typeface="Wingdings" charset="2"/>
              <a:buChar char="s"/>
              <a:defRPr sz="2000">
                <a:solidFill>
                  <a:schemeClr val="tx1"/>
                </a:solidFill>
                <a:latin typeface="+mn-lt"/>
                <a:ea typeface="ＭＳ Ｐゴシック" charset="-128"/>
              </a:defRPr>
            </a:lvl9pPr>
          </a:lstStyle>
          <a:p>
            <a:pPr marL="0" indent="0" eaLnBrk="1" hangingPunct="1">
              <a:buFontTx/>
              <a:buNone/>
            </a:pPr>
            <a:r>
              <a:rPr lang="en-US" sz="2800" dirty="0" smtClean="0"/>
              <a:t>Text	</a:t>
            </a:r>
            <a:endParaRPr lang="en-US" sz="2800" dirty="0"/>
          </a:p>
        </p:txBody>
      </p:sp>
    </p:spTree>
    <p:extLst>
      <p:ext uri="{BB962C8B-B14F-4D97-AF65-F5344CB8AC3E}">
        <p14:creationId xmlns:p14="http://schemas.microsoft.com/office/powerpoint/2010/main" val="6982260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theme/theme1.xml><?xml version="1.0" encoding="utf-8"?>
<a:theme xmlns:a="http://schemas.openxmlformats.org/drawingml/2006/main" name="dm">
  <a:themeElements>
    <a:clrScheme name="dm 2">
      <a:dk1>
        <a:srgbClr val="000000"/>
      </a:dk1>
      <a:lt1>
        <a:srgbClr val="FFFFFF"/>
      </a:lt1>
      <a:dk2>
        <a:srgbClr val="482400"/>
      </a:dk2>
      <a:lt2>
        <a:srgbClr val="808080"/>
      </a:lt2>
      <a:accent1>
        <a:srgbClr val="DFD6C3"/>
      </a:accent1>
      <a:accent2>
        <a:srgbClr val="D69B80"/>
      </a:accent2>
      <a:accent3>
        <a:srgbClr val="FFFFFF"/>
      </a:accent3>
      <a:accent4>
        <a:srgbClr val="000000"/>
      </a:accent4>
      <a:accent5>
        <a:srgbClr val="ECE8DE"/>
      </a:accent5>
      <a:accent6>
        <a:srgbClr val="C28C73"/>
      </a:accent6>
      <a:hlink>
        <a:srgbClr val="993300"/>
      </a:hlink>
      <a:folHlink>
        <a:srgbClr val="666600"/>
      </a:folHlink>
    </a:clrScheme>
    <a:fontScheme name="dm">
      <a:majorFont>
        <a:latin typeface="Trebuchet MS"/>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dm 1">
        <a:dk1>
          <a:srgbClr val="000000"/>
        </a:dk1>
        <a:lt1>
          <a:srgbClr val="A7947B"/>
        </a:lt1>
        <a:dk2>
          <a:srgbClr val="482400"/>
        </a:dk2>
        <a:lt2>
          <a:srgbClr val="808080"/>
        </a:lt2>
        <a:accent1>
          <a:srgbClr val="DFD6C3"/>
        </a:accent1>
        <a:accent2>
          <a:srgbClr val="D69B80"/>
        </a:accent2>
        <a:accent3>
          <a:srgbClr val="D0C8BF"/>
        </a:accent3>
        <a:accent4>
          <a:srgbClr val="000000"/>
        </a:accent4>
        <a:accent5>
          <a:srgbClr val="ECE8DE"/>
        </a:accent5>
        <a:accent6>
          <a:srgbClr val="C28C73"/>
        </a:accent6>
        <a:hlink>
          <a:srgbClr val="993300"/>
        </a:hlink>
        <a:folHlink>
          <a:srgbClr val="666600"/>
        </a:folHlink>
      </a:clrScheme>
      <a:clrMap bg1="lt1" tx1="dk1" bg2="lt2" tx2="dk2" accent1="accent1" accent2="accent2" accent3="accent3" accent4="accent4" accent5="accent5" accent6="accent6" hlink="hlink" folHlink="folHlink"/>
    </a:extraClrScheme>
    <a:extraClrScheme>
      <a:clrScheme name="dm 2">
        <a:dk1>
          <a:srgbClr val="000000"/>
        </a:dk1>
        <a:lt1>
          <a:srgbClr val="FFFFFF"/>
        </a:lt1>
        <a:dk2>
          <a:srgbClr val="482400"/>
        </a:dk2>
        <a:lt2>
          <a:srgbClr val="808080"/>
        </a:lt2>
        <a:accent1>
          <a:srgbClr val="DFD6C3"/>
        </a:accent1>
        <a:accent2>
          <a:srgbClr val="D69B80"/>
        </a:accent2>
        <a:accent3>
          <a:srgbClr val="FFFFFF"/>
        </a:accent3>
        <a:accent4>
          <a:srgbClr val="000000"/>
        </a:accent4>
        <a:accent5>
          <a:srgbClr val="ECE8DE"/>
        </a:accent5>
        <a:accent6>
          <a:srgbClr val="C28C73"/>
        </a:accent6>
        <a:hlink>
          <a:srgbClr val="993300"/>
        </a:hlink>
        <a:folHlink>
          <a:srgbClr val="666600"/>
        </a:folHlink>
      </a:clrScheme>
      <a:clrMap bg1="lt1" tx1="dk1" bg2="lt2" tx2="dk2" accent1="accent1" accent2="accent2" accent3="accent3" accent4="accent4" accent5="accent5" accent6="accent6" hlink="hlink" folHlink="folHlink"/>
    </a:extraClrScheme>
    <a:extraClrScheme>
      <a:clrScheme name="dm 3">
        <a:dk1>
          <a:srgbClr val="000000"/>
        </a:dk1>
        <a:lt1>
          <a:srgbClr val="FFFFFF"/>
        </a:lt1>
        <a:dk2>
          <a:srgbClr val="000000"/>
        </a:dk2>
        <a:lt2>
          <a:srgbClr val="333333"/>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dm 4">
        <a:dk1>
          <a:srgbClr val="000000"/>
        </a:dk1>
        <a:lt1>
          <a:srgbClr val="9D7643"/>
        </a:lt1>
        <a:dk2>
          <a:srgbClr val="FFFFFF"/>
        </a:dk2>
        <a:lt2>
          <a:srgbClr val="554025"/>
        </a:lt2>
        <a:accent1>
          <a:srgbClr val="CAA966"/>
        </a:accent1>
        <a:accent2>
          <a:srgbClr val="8488AC"/>
        </a:accent2>
        <a:accent3>
          <a:srgbClr val="CCBDB0"/>
        </a:accent3>
        <a:accent4>
          <a:srgbClr val="000000"/>
        </a:accent4>
        <a:accent5>
          <a:srgbClr val="E1D1B8"/>
        </a:accent5>
        <a:accent6>
          <a:srgbClr val="777B9B"/>
        </a:accent6>
        <a:hlink>
          <a:srgbClr val="993300"/>
        </a:hlink>
        <a:folHlink>
          <a:srgbClr val="6666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367</TotalTime>
  <Words>1367</Words>
  <Application>Microsoft Macintosh PowerPoint</Application>
  <PresentationFormat>On-screen Show (4:3)</PresentationFormat>
  <Paragraphs>495</Paragraphs>
  <Slides>40</Slides>
  <Notes>15</Notes>
  <HiddenSlides>0</HiddenSlides>
  <MMClips>1</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53" baseType="lpstr">
      <vt:lpstr>Arial</vt:lpstr>
      <vt:lpstr>Georgia</vt:lpstr>
      <vt:lpstr>Gill Sans</vt:lpstr>
      <vt:lpstr>ＭＳ Ｐゴシック</vt:lpstr>
      <vt:lpstr>Palatino</vt:lpstr>
      <vt:lpstr>Times</vt:lpstr>
      <vt:lpstr>Times New Roman</vt:lpstr>
      <vt:lpstr>Trebuchet MS</vt:lpstr>
      <vt:lpstr>Wingdings</vt:lpstr>
      <vt:lpstr>ヒラギノ明朝 ProN W3</vt:lpstr>
      <vt:lpstr>ヒラギノ角ゴ ProN W3</vt:lpstr>
      <vt:lpstr>dm</vt:lpstr>
      <vt:lpstr>Document</vt:lpstr>
      <vt:lpstr>Information</vt:lpstr>
      <vt:lpstr>Key characteristics of the early 21st century</vt:lpstr>
      <vt:lpstr>Economies and IS</vt:lpstr>
      <vt:lpstr>Exercise</vt:lpstr>
      <vt:lpstr>Wealth creation</vt:lpstr>
      <vt:lpstr>The information age</vt:lpstr>
      <vt:lpstr>Eras of information systems</vt:lpstr>
      <vt:lpstr>How IS creates value</vt:lpstr>
      <vt:lpstr>How IS creates value</vt:lpstr>
      <vt:lpstr>How IS creates value</vt:lpstr>
      <vt:lpstr>How IS creates value</vt:lpstr>
      <vt:lpstr>Knowledge transfer</vt:lpstr>
      <vt:lpstr>Information hardness</vt:lpstr>
      <vt:lpstr>Information richness</vt:lpstr>
      <vt:lpstr>Information classes—content</vt:lpstr>
      <vt:lpstr>Information classes—form</vt:lpstr>
      <vt:lpstr>Information classes—behavior</vt:lpstr>
      <vt:lpstr>Information classes—action</vt:lpstr>
      <vt:lpstr>Information and  organizational change</vt:lpstr>
      <vt:lpstr>Goal setting information</vt:lpstr>
      <vt:lpstr>Gap information</vt:lpstr>
      <vt:lpstr>Gap information</vt:lpstr>
      <vt:lpstr>Scorekeeping</vt:lpstr>
      <vt:lpstr>Change information</vt:lpstr>
      <vt:lpstr>Information as a means of change</vt:lpstr>
      <vt:lpstr>Managerial work</vt:lpstr>
      <vt:lpstr>Exercise</vt:lpstr>
      <vt:lpstr>Managerial communication</vt:lpstr>
      <vt:lpstr>Managerial information requirements</vt:lpstr>
      <vt:lpstr>Demand varies with  hardness of information</vt:lpstr>
      <vt:lpstr>Demand varies with responsibilities</vt:lpstr>
      <vt:lpstr>Information satisficing</vt:lpstr>
      <vt:lpstr>Information delivery systems</vt:lpstr>
      <vt:lpstr>Information systems drivers</vt:lpstr>
      <vt:lpstr>  Organizational memory is fragmented</vt:lpstr>
      <vt:lpstr>The ideal system</vt:lpstr>
      <vt:lpstr>Organizational Knowledge</vt:lpstr>
      <vt:lpstr>Skills values vs. training expenditure</vt:lpstr>
      <vt:lpstr>Types of knowledge</vt:lpstr>
      <vt:lpstr>Conclusion</vt:lpstr>
    </vt:vector>
  </TitlesOfParts>
  <Company>University of Georgia</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dc:title>
  <dc:creator>Richard T. Watson</dc:creator>
  <cp:lastModifiedBy>Richard T Watson</cp:lastModifiedBy>
  <cp:revision>70</cp:revision>
  <dcterms:created xsi:type="dcterms:W3CDTF">2010-08-02T09:38:03Z</dcterms:created>
  <dcterms:modified xsi:type="dcterms:W3CDTF">2017-07-26T23:33:41Z</dcterms:modified>
</cp:coreProperties>
</file>